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3" r:id="rId2"/>
    <p:sldId id="287" r:id="rId3"/>
    <p:sldId id="258" r:id="rId4"/>
    <p:sldId id="257" r:id="rId5"/>
    <p:sldId id="268" r:id="rId6"/>
    <p:sldId id="269" r:id="rId7"/>
    <p:sldId id="270" r:id="rId8"/>
    <p:sldId id="275" r:id="rId9"/>
    <p:sldId id="278" r:id="rId10"/>
    <p:sldId id="279" r:id="rId11"/>
    <p:sldId id="271" r:id="rId12"/>
    <p:sldId id="272" r:id="rId13"/>
    <p:sldId id="276" r:id="rId14"/>
    <p:sldId id="273" r:id="rId15"/>
    <p:sldId id="274" r:id="rId16"/>
    <p:sldId id="277" r:id="rId17"/>
    <p:sldId id="280" r:id="rId18"/>
    <p:sldId id="281" r:id="rId19"/>
    <p:sldId id="283" r:id="rId20"/>
    <p:sldId id="282" r:id="rId21"/>
    <p:sldId id="284" r:id="rId22"/>
    <p:sldId id="285"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AC86C2-5CA5-4B57-9454-754FB25E938B}">
          <p14:sldIdLst>
            <p14:sldId id="263"/>
            <p14:sldId id="287"/>
            <p14:sldId id="258"/>
            <p14:sldId id="257"/>
          </p14:sldIdLst>
        </p14:section>
        <p14:section name="Untitled Section" id="{A2F3F7FF-FAD1-49CE-AF82-C8706368977A}">
          <p14:sldIdLst>
            <p14:sldId id="268"/>
          </p14:sldIdLst>
        </p14:section>
        <p14:section name="HTML &amp; CSS" id="{B9F2E2FB-69B8-4E2B-A52B-B93550BFC520}">
          <p14:sldIdLst>
            <p14:sldId id="269"/>
            <p14:sldId id="270"/>
            <p14:sldId id="275"/>
            <p14:sldId id="278"/>
            <p14:sldId id="279"/>
          </p14:sldIdLst>
        </p14:section>
        <p14:section name="PYTHON" id="{959E352D-FE7E-4CD3-8130-B4FC241178A7}">
          <p14:sldIdLst>
            <p14:sldId id="271"/>
            <p14:sldId id="272"/>
            <p14:sldId id="276"/>
          </p14:sldIdLst>
        </p14:section>
        <p14:section name="PROGRAM" id="{C4124472-383A-438F-9E49-FC31FF12270E}">
          <p14:sldIdLst>
            <p14:sldId id="273"/>
            <p14:sldId id="274"/>
            <p14:sldId id="277"/>
            <p14:sldId id="280"/>
            <p14:sldId id="281"/>
            <p14:sldId id="283"/>
            <p14:sldId id="282"/>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1077"/>
    <a:srgbClr val="2A14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5F6BB2-2931-4212-A345-6199FFF91252}" v="6" dt="2023-04-02T00:10:49.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81551" autoAdjust="0"/>
  </p:normalViewPr>
  <p:slideViewPr>
    <p:cSldViewPr snapToGrid="0">
      <p:cViewPr>
        <p:scale>
          <a:sx n="80" d="100"/>
          <a:sy n="80" d="100"/>
        </p:scale>
        <p:origin x="822"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Patiño Mayorga" userId="306a4bc2-7bb5-4668-8ee7-7a37c2fa356d" providerId="ADAL" clId="{A05F6BB2-2931-4212-A345-6199FFF91252}"/>
    <pc:docChg chg="undo custSel addSld delSld modSld sldOrd modSection">
      <pc:chgData name="Felipe Patiño Mayorga" userId="306a4bc2-7bb5-4668-8ee7-7a37c2fa356d" providerId="ADAL" clId="{A05F6BB2-2931-4212-A345-6199FFF91252}" dt="2023-04-02T00:10:49.060" v="137"/>
      <pc:docMkLst>
        <pc:docMk/>
      </pc:docMkLst>
      <pc:sldChg chg="addSp delSp modSp mod">
        <pc:chgData name="Felipe Patiño Mayorga" userId="306a4bc2-7bb5-4668-8ee7-7a37c2fa356d" providerId="ADAL" clId="{A05F6BB2-2931-4212-A345-6199FFF91252}" dt="2023-04-01T23:56:52.851" v="3"/>
        <pc:sldMkLst>
          <pc:docMk/>
          <pc:sldMk cId="806485507" sldId="257"/>
        </pc:sldMkLst>
        <pc:picChg chg="add del mod">
          <ac:chgData name="Felipe Patiño Mayorga" userId="306a4bc2-7bb5-4668-8ee7-7a37c2fa356d" providerId="ADAL" clId="{A05F6BB2-2931-4212-A345-6199FFF91252}" dt="2023-04-01T23:56:52.851" v="3"/>
          <ac:picMkLst>
            <pc:docMk/>
            <pc:sldMk cId="806485507" sldId="257"/>
            <ac:picMk id="2" creationId="{B615AE5C-0E0F-603A-F9EA-BF8BBCE3453A}"/>
          </ac:picMkLst>
        </pc:picChg>
        <pc:picChg chg="mod">
          <ac:chgData name="Felipe Patiño Mayorga" userId="306a4bc2-7bb5-4668-8ee7-7a37c2fa356d" providerId="ADAL" clId="{A05F6BB2-2931-4212-A345-6199FFF91252}" dt="2023-04-01T23:56:29.039" v="1" actId="1076"/>
          <ac:picMkLst>
            <pc:docMk/>
            <pc:sldMk cId="806485507" sldId="257"/>
            <ac:picMk id="7" creationId="{4EA00484-6CC6-3664-3A7B-0907D37FB60D}"/>
          </ac:picMkLst>
        </pc:picChg>
      </pc:sldChg>
      <pc:sldChg chg="addSp delSp modSp">
        <pc:chgData name="Felipe Patiño Mayorga" userId="306a4bc2-7bb5-4668-8ee7-7a37c2fa356d" providerId="ADAL" clId="{A05F6BB2-2931-4212-A345-6199FFF91252}" dt="2023-04-02T00:10:49.060" v="137"/>
        <pc:sldMkLst>
          <pc:docMk/>
          <pc:sldMk cId="3254769722" sldId="260"/>
        </pc:sldMkLst>
        <pc:picChg chg="add del">
          <ac:chgData name="Felipe Patiño Mayorga" userId="306a4bc2-7bb5-4668-8ee7-7a37c2fa356d" providerId="ADAL" clId="{A05F6BB2-2931-4212-A345-6199FFF91252}" dt="2023-04-02T00:10:49.060" v="137"/>
          <ac:picMkLst>
            <pc:docMk/>
            <pc:sldMk cId="3254769722" sldId="260"/>
            <ac:picMk id="1026" creationId="{6D5045D3-5588-75C5-5314-0E28A8FBD5D7}"/>
          </ac:picMkLst>
        </pc:picChg>
        <pc:picChg chg="mod">
          <ac:chgData name="Felipe Patiño Mayorga" userId="306a4bc2-7bb5-4668-8ee7-7a37c2fa356d" providerId="ADAL" clId="{A05F6BB2-2931-4212-A345-6199FFF91252}" dt="2023-04-02T00:10:39.860" v="135" actId="1076"/>
          <ac:picMkLst>
            <pc:docMk/>
            <pc:sldMk cId="3254769722" sldId="260"/>
            <ac:picMk id="2050" creationId="{7A1E6665-37EC-97B4-15E6-13426D583523}"/>
          </ac:picMkLst>
        </pc:picChg>
      </pc:sldChg>
      <pc:sldChg chg="addSp delSp modSp mod ord">
        <pc:chgData name="Felipe Patiño Mayorga" userId="306a4bc2-7bb5-4668-8ee7-7a37c2fa356d" providerId="ADAL" clId="{A05F6BB2-2931-4212-A345-6199FFF91252}" dt="2023-04-02T00:00:58.578" v="134" actId="20577"/>
        <pc:sldMkLst>
          <pc:docMk/>
          <pc:sldMk cId="3822397092" sldId="263"/>
        </pc:sldMkLst>
        <pc:spChg chg="add mod">
          <ac:chgData name="Felipe Patiño Mayorga" userId="306a4bc2-7bb5-4668-8ee7-7a37c2fa356d" providerId="ADAL" clId="{A05F6BB2-2931-4212-A345-6199FFF91252}" dt="2023-04-02T00:00:58.578" v="134" actId="20577"/>
          <ac:spMkLst>
            <pc:docMk/>
            <pc:sldMk cId="3822397092" sldId="263"/>
            <ac:spMk id="2" creationId="{C1C27D57-7D7B-B48A-92E8-FFAB704F8EE5}"/>
          </ac:spMkLst>
        </pc:spChg>
        <pc:spChg chg="add del mod">
          <ac:chgData name="Felipe Patiño Mayorga" userId="306a4bc2-7bb5-4668-8ee7-7a37c2fa356d" providerId="ADAL" clId="{A05F6BB2-2931-4212-A345-6199FFF91252}" dt="2023-04-02T00:00:26.082" v="104" actId="1076"/>
          <ac:spMkLst>
            <pc:docMk/>
            <pc:sldMk cId="3822397092" sldId="263"/>
            <ac:spMk id="4" creationId="{D690EB54-D07C-0F34-7E0B-9CC9C93046C8}"/>
          </ac:spMkLst>
        </pc:spChg>
        <pc:spChg chg="mod">
          <ac:chgData name="Felipe Patiño Mayorga" userId="306a4bc2-7bb5-4668-8ee7-7a37c2fa356d" providerId="ADAL" clId="{A05F6BB2-2931-4212-A345-6199FFF91252}" dt="2023-04-01T23:59:43.448" v="54" actId="1076"/>
          <ac:spMkLst>
            <pc:docMk/>
            <pc:sldMk cId="3822397092" sldId="263"/>
            <ac:spMk id="7" creationId="{79826CFD-9634-0B44-F3D0-B3B4BF507DE9}"/>
          </ac:spMkLst>
        </pc:spChg>
        <pc:spChg chg="mod">
          <ac:chgData name="Felipe Patiño Mayorga" userId="306a4bc2-7bb5-4668-8ee7-7a37c2fa356d" providerId="ADAL" clId="{A05F6BB2-2931-4212-A345-6199FFF91252}" dt="2023-04-01T23:59:48.589" v="55" actId="1076"/>
          <ac:spMkLst>
            <pc:docMk/>
            <pc:sldMk cId="3822397092" sldId="263"/>
            <ac:spMk id="8" creationId="{F78A007F-6729-5AED-95DB-2FABE8A0654A}"/>
          </ac:spMkLst>
        </pc:spChg>
      </pc:sldChg>
      <pc:sldChg chg="modSp add del mod ord">
        <pc:chgData name="Felipe Patiño Mayorga" userId="306a4bc2-7bb5-4668-8ee7-7a37c2fa356d" providerId="ADAL" clId="{A05F6BB2-2931-4212-A345-6199FFF91252}" dt="2023-04-01T23:58:56.486" v="37" actId="2890"/>
        <pc:sldMkLst>
          <pc:docMk/>
          <pc:sldMk cId="2322889180" sldId="278"/>
        </pc:sldMkLst>
        <pc:spChg chg="mod">
          <ac:chgData name="Felipe Patiño Mayorga" userId="306a4bc2-7bb5-4668-8ee7-7a37c2fa356d" providerId="ADAL" clId="{A05F6BB2-2931-4212-A345-6199FFF91252}" dt="2023-04-01T23:58:54.223" v="35" actId="1076"/>
          <ac:spMkLst>
            <pc:docMk/>
            <pc:sldMk cId="2322889180" sldId="278"/>
            <ac:spMk id="10" creationId="{41C31AD7-47C7-BAD8-2011-A6C8E3AE9553}"/>
          </ac:spMkLst>
        </pc:spChg>
        <pc:picChg chg="mod">
          <ac:chgData name="Felipe Patiño Mayorga" userId="306a4bc2-7bb5-4668-8ee7-7a37c2fa356d" providerId="ADAL" clId="{A05F6BB2-2931-4212-A345-6199FFF91252}" dt="2023-04-01T23:58:53.257" v="34" actId="14100"/>
          <ac:picMkLst>
            <pc:docMk/>
            <pc:sldMk cId="2322889180" sldId="278"/>
            <ac:picMk id="7" creationId="{4EA00484-6CC6-3664-3A7B-0907D37FB6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58E0-D52F-46AD-B6C1-61E342248463}" type="datetimeFigureOut">
              <a:rPr lang="en-US" smtClean="0"/>
              <a:t>7/13/2023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B755CD-6781-456B-92B2-C930D3988239}" type="slidenum">
              <a:rPr lang="en-US" smtClean="0"/>
              <a:t>‹#›</a:t>
            </a:fld>
            <a:endParaRPr lang="en-US"/>
          </a:p>
        </p:txBody>
      </p:sp>
    </p:spTree>
    <p:extLst>
      <p:ext uri="{BB962C8B-B14F-4D97-AF65-F5344CB8AC3E}">
        <p14:creationId xmlns:p14="http://schemas.microsoft.com/office/powerpoint/2010/main" val="2289004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B755CD-6781-456B-92B2-C930D3988239}" type="slidenum">
              <a:rPr lang="en-US" smtClean="0"/>
              <a:t>1</a:t>
            </a:fld>
            <a:endParaRPr lang="en-US"/>
          </a:p>
        </p:txBody>
      </p:sp>
    </p:spTree>
    <p:extLst>
      <p:ext uri="{BB962C8B-B14F-4D97-AF65-F5344CB8AC3E}">
        <p14:creationId xmlns:p14="http://schemas.microsoft.com/office/powerpoint/2010/main" val="1768306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Collaborations Services. My team is focused on Microsoft 365 and its applications and licenses. In my role, I learned to use Microsoft Power Platform. It is a low-code platform that spans Office 365, and Azure, Dynamics 365.</a:t>
            </a:r>
          </a:p>
          <a:p>
            <a:r>
              <a:rPr lang="en-US" dirty="0"/>
              <a:t>I used Business analytics tool, Application Development, Process automation, data connector, and Dataverse. </a:t>
            </a:r>
          </a:p>
          <a:p>
            <a:endParaRPr lang="en-US" dirty="0"/>
          </a:p>
        </p:txBody>
      </p:sp>
      <p:sp>
        <p:nvSpPr>
          <p:cNvPr id="4" name="Slide Number Placeholder 3"/>
          <p:cNvSpPr>
            <a:spLocks noGrp="1"/>
          </p:cNvSpPr>
          <p:nvPr>
            <p:ph type="sldNum" sz="quarter" idx="5"/>
          </p:nvPr>
        </p:nvSpPr>
        <p:spPr/>
        <p:txBody>
          <a:bodyPr/>
          <a:lstStyle/>
          <a:p>
            <a:fld id="{80B755CD-6781-456B-92B2-C930D3988239}" type="slidenum">
              <a:rPr lang="en-US" smtClean="0"/>
              <a:t>5</a:t>
            </a:fld>
            <a:endParaRPr lang="en-US"/>
          </a:p>
        </p:txBody>
      </p:sp>
    </p:spTree>
    <p:extLst>
      <p:ext uri="{BB962C8B-B14F-4D97-AF65-F5344CB8AC3E}">
        <p14:creationId xmlns:p14="http://schemas.microsoft.com/office/powerpoint/2010/main" val="3589257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https://quintalossantos.com/maintenance</a:t>
            </a:r>
          </a:p>
        </p:txBody>
      </p:sp>
      <p:sp>
        <p:nvSpPr>
          <p:cNvPr id="4" name="Slide Number Placeholder 3"/>
          <p:cNvSpPr>
            <a:spLocks noGrp="1"/>
          </p:cNvSpPr>
          <p:nvPr>
            <p:ph type="sldNum" sz="quarter" idx="5"/>
          </p:nvPr>
        </p:nvSpPr>
        <p:spPr/>
        <p:txBody>
          <a:bodyPr/>
          <a:lstStyle/>
          <a:p>
            <a:fld id="{80B755CD-6781-456B-92B2-C930D3988239}" type="slidenum">
              <a:rPr lang="en-US" smtClean="0"/>
              <a:t>8</a:t>
            </a:fld>
            <a:endParaRPr lang="en-US"/>
          </a:p>
        </p:txBody>
      </p:sp>
    </p:spTree>
    <p:extLst>
      <p:ext uri="{BB962C8B-B14F-4D97-AF65-F5344CB8AC3E}">
        <p14:creationId xmlns:p14="http://schemas.microsoft.com/office/powerpoint/2010/main" val="271503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Python Program Project CIT 295</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Purpose: The purpose of the program is to assist Quinta Los Santos in managing its product inventory by facilitating the </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insertion, updating, and deletion of items. It also aims to generate individual reports for employees based on </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their work hours and inventory usage </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Steps:</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Use a CSV file to manage the company's product inventory.</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o The user can add, delete, or modify products in the file.</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o The user can view the inventory using a menu option.</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Work Report (Date will be added in each step)</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o The worker can select items from the inventory, ensuring it remains updated.</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o Once the job starts, the worker will input the Work Order, name, and quantity of items.</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Afterward, the program will display a message based on the inputs. The worker's name will be associated with the chosen item in the inventory until the job is completed.</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    o When the job is finished, the worker can choose an option to input the work time and provide a report on the finished items.</a:t>
            </a:r>
            <a:endParaRPr lang="en-US" b="0" dirty="0">
              <a:solidFill>
                <a:srgbClr val="CCCCCC"/>
              </a:solidFill>
              <a:effectLst/>
              <a:latin typeface="Consolas" panose="020B0609020204030204" pitchFamily="49"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80B755CD-6781-456B-92B2-C930D3988239}" type="slidenum">
              <a:rPr lang="en-US" smtClean="0"/>
              <a:t>12</a:t>
            </a:fld>
            <a:endParaRPr lang="en-US"/>
          </a:p>
        </p:txBody>
      </p:sp>
    </p:spTree>
    <p:extLst>
      <p:ext uri="{BB962C8B-B14F-4D97-AF65-F5344CB8AC3E}">
        <p14:creationId xmlns:p14="http://schemas.microsoft.com/office/powerpoint/2010/main" val="4138461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Pandas is a library in Python that provides easy-to-use data structures and data analysis tools. It is designed to handle and manipulate structured data, such as tables or spreadsheets, efficiently.</a:t>
            </a:r>
            <a:endParaRPr lang="en-US" dirty="0"/>
          </a:p>
        </p:txBody>
      </p:sp>
      <p:sp>
        <p:nvSpPr>
          <p:cNvPr id="4" name="Slide Number Placeholder 3"/>
          <p:cNvSpPr>
            <a:spLocks noGrp="1"/>
          </p:cNvSpPr>
          <p:nvPr>
            <p:ph type="sldNum" sz="quarter" idx="5"/>
          </p:nvPr>
        </p:nvSpPr>
        <p:spPr/>
        <p:txBody>
          <a:bodyPr/>
          <a:lstStyle/>
          <a:p>
            <a:fld id="{80B755CD-6781-456B-92B2-C930D3988239}" type="slidenum">
              <a:rPr lang="en-US" smtClean="0"/>
              <a:t>13</a:t>
            </a:fld>
            <a:endParaRPr lang="en-US"/>
          </a:p>
        </p:txBody>
      </p:sp>
    </p:spTree>
    <p:extLst>
      <p:ext uri="{BB962C8B-B14F-4D97-AF65-F5344CB8AC3E}">
        <p14:creationId xmlns:p14="http://schemas.microsoft.com/office/powerpoint/2010/main" val="241626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B755CD-6781-456B-92B2-C930D3988239}" type="slidenum">
              <a:rPr lang="en-US" smtClean="0"/>
              <a:t>19</a:t>
            </a:fld>
            <a:endParaRPr lang="en-US"/>
          </a:p>
        </p:txBody>
      </p:sp>
    </p:spTree>
    <p:extLst>
      <p:ext uri="{BB962C8B-B14F-4D97-AF65-F5344CB8AC3E}">
        <p14:creationId xmlns:p14="http://schemas.microsoft.com/office/powerpoint/2010/main" val="4124504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B755CD-6781-456B-92B2-C930D3988239}" type="slidenum">
              <a:rPr lang="en-US" smtClean="0"/>
              <a:t>23</a:t>
            </a:fld>
            <a:endParaRPr lang="en-US"/>
          </a:p>
        </p:txBody>
      </p:sp>
    </p:spTree>
    <p:extLst>
      <p:ext uri="{BB962C8B-B14F-4D97-AF65-F5344CB8AC3E}">
        <p14:creationId xmlns:p14="http://schemas.microsoft.com/office/powerpoint/2010/main" val="2480059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534C-5CE7-C092-172A-E74CC0181D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0222C6-F23C-4A68-3E91-830EADBBF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8F8B9F-05F8-8487-2646-B37D3B313904}"/>
              </a:ext>
            </a:extLst>
          </p:cNvPr>
          <p:cNvSpPr>
            <a:spLocks noGrp="1"/>
          </p:cNvSpPr>
          <p:nvPr>
            <p:ph type="dt" sz="half" idx="10"/>
          </p:nvPr>
        </p:nvSpPr>
        <p:spPr/>
        <p:txBody>
          <a:bodyPr/>
          <a:lstStyle/>
          <a:p>
            <a:fld id="{CA27143D-7342-492F-9ECF-714E1236C295}" type="datetimeFigureOut">
              <a:rPr lang="en-US" smtClean="0"/>
              <a:t>7/13/2023</a:t>
            </a:fld>
            <a:endParaRPr lang="en-US"/>
          </a:p>
        </p:txBody>
      </p:sp>
      <p:sp>
        <p:nvSpPr>
          <p:cNvPr id="5" name="Footer Placeholder 4">
            <a:extLst>
              <a:ext uri="{FF2B5EF4-FFF2-40B4-BE49-F238E27FC236}">
                <a16:creationId xmlns:a16="http://schemas.microsoft.com/office/drawing/2014/main" id="{DCA6D188-6A90-7106-A770-021D4622E7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2A3AB-90DD-E873-5D45-E19B6FDA4137}"/>
              </a:ext>
            </a:extLst>
          </p:cNvPr>
          <p:cNvSpPr>
            <a:spLocks noGrp="1"/>
          </p:cNvSpPr>
          <p:nvPr>
            <p:ph type="sldNum" sz="quarter" idx="12"/>
          </p:nvPr>
        </p:nvSpPr>
        <p:spPr/>
        <p:txBody>
          <a:bodyPr/>
          <a:lstStyle/>
          <a:p>
            <a:fld id="{842DF9A6-B817-4C81-AB4B-1389E1BE8442}" type="slidenum">
              <a:rPr lang="en-US" smtClean="0"/>
              <a:t>‹#›</a:t>
            </a:fld>
            <a:endParaRPr lang="en-US"/>
          </a:p>
        </p:txBody>
      </p:sp>
    </p:spTree>
    <p:extLst>
      <p:ext uri="{BB962C8B-B14F-4D97-AF65-F5344CB8AC3E}">
        <p14:creationId xmlns:p14="http://schemas.microsoft.com/office/powerpoint/2010/main" val="1367879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A364D-0EC9-EEB5-21B3-EE6F2157C8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9470E6-B3F8-0D0D-5A9D-D376F579C7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0A5F6B-6CA9-727D-E6F2-E9C6415D115F}"/>
              </a:ext>
            </a:extLst>
          </p:cNvPr>
          <p:cNvSpPr>
            <a:spLocks noGrp="1"/>
          </p:cNvSpPr>
          <p:nvPr>
            <p:ph type="dt" sz="half" idx="10"/>
          </p:nvPr>
        </p:nvSpPr>
        <p:spPr/>
        <p:txBody>
          <a:bodyPr/>
          <a:lstStyle/>
          <a:p>
            <a:fld id="{CA27143D-7342-492F-9ECF-714E1236C295}" type="datetimeFigureOut">
              <a:rPr lang="en-US" smtClean="0"/>
              <a:t>7/13/2023</a:t>
            </a:fld>
            <a:endParaRPr lang="en-US"/>
          </a:p>
        </p:txBody>
      </p:sp>
      <p:sp>
        <p:nvSpPr>
          <p:cNvPr id="5" name="Footer Placeholder 4">
            <a:extLst>
              <a:ext uri="{FF2B5EF4-FFF2-40B4-BE49-F238E27FC236}">
                <a16:creationId xmlns:a16="http://schemas.microsoft.com/office/drawing/2014/main" id="{FCDA780E-6D1D-B203-2F78-89C44C954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7DA96-300B-801C-3A1A-D5C4CF215E9F}"/>
              </a:ext>
            </a:extLst>
          </p:cNvPr>
          <p:cNvSpPr>
            <a:spLocks noGrp="1"/>
          </p:cNvSpPr>
          <p:nvPr>
            <p:ph type="sldNum" sz="quarter" idx="12"/>
          </p:nvPr>
        </p:nvSpPr>
        <p:spPr/>
        <p:txBody>
          <a:bodyPr/>
          <a:lstStyle/>
          <a:p>
            <a:fld id="{842DF9A6-B817-4C81-AB4B-1389E1BE8442}" type="slidenum">
              <a:rPr lang="en-US" smtClean="0"/>
              <a:t>‹#›</a:t>
            </a:fld>
            <a:endParaRPr lang="en-US"/>
          </a:p>
        </p:txBody>
      </p:sp>
    </p:spTree>
    <p:extLst>
      <p:ext uri="{BB962C8B-B14F-4D97-AF65-F5344CB8AC3E}">
        <p14:creationId xmlns:p14="http://schemas.microsoft.com/office/powerpoint/2010/main" val="54185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90A69C-92A6-9F61-A83E-E3936E2425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963799-62D6-B65D-A5F2-632D7A1DE7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9F16C2-533A-5BA0-9DC2-B404E096235E}"/>
              </a:ext>
            </a:extLst>
          </p:cNvPr>
          <p:cNvSpPr>
            <a:spLocks noGrp="1"/>
          </p:cNvSpPr>
          <p:nvPr>
            <p:ph type="dt" sz="half" idx="10"/>
          </p:nvPr>
        </p:nvSpPr>
        <p:spPr/>
        <p:txBody>
          <a:bodyPr/>
          <a:lstStyle/>
          <a:p>
            <a:fld id="{CA27143D-7342-492F-9ECF-714E1236C295}" type="datetimeFigureOut">
              <a:rPr lang="en-US" smtClean="0"/>
              <a:t>7/13/2023</a:t>
            </a:fld>
            <a:endParaRPr lang="en-US"/>
          </a:p>
        </p:txBody>
      </p:sp>
      <p:sp>
        <p:nvSpPr>
          <p:cNvPr id="5" name="Footer Placeholder 4">
            <a:extLst>
              <a:ext uri="{FF2B5EF4-FFF2-40B4-BE49-F238E27FC236}">
                <a16:creationId xmlns:a16="http://schemas.microsoft.com/office/drawing/2014/main" id="{80C718D3-ECA1-7121-5405-F75140E60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81A10-DDA9-DD2B-F565-4DE91C6AEEA1}"/>
              </a:ext>
            </a:extLst>
          </p:cNvPr>
          <p:cNvSpPr>
            <a:spLocks noGrp="1"/>
          </p:cNvSpPr>
          <p:nvPr>
            <p:ph type="sldNum" sz="quarter" idx="12"/>
          </p:nvPr>
        </p:nvSpPr>
        <p:spPr/>
        <p:txBody>
          <a:bodyPr/>
          <a:lstStyle/>
          <a:p>
            <a:fld id="{842DF9A6-B817-4C81-AB4B-1389E1BE8442}" type="slidenum">
              <a:rPr lang="en-US" smtClean="0"/>
              <a:t>‹#›</a:t>
            </a:fld>
            <a:endParaRPr lang="en-US"/>
          </a:p>
        </p:txBody>
      </p:sp>
    </p:spTree>
    <p:extLst>
      <p:ext uri="{BB962C8B-B14F-4D97-AF65-F5344CB8AC3E}">
        <p14:creationId xmlns:p14="http://schemas.microsoft.com/office/powerpoint/2010/main" val="418089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736D-0E47-8441-0F40-4434C82EC7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44DCE6-1333-E178-7677-BF226135B7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A29FB-D4C5-0AE8-75B7-02952FD3D3AB}"/>
              </a:ext>
            </a:extLst>
          </p:cNvPr>
          <p:cNvSpPr>
            <a:spLocks noGrp="1"/>
          </p:cNvSpPr>
          <p:nvPr>
            <p:ph type="dt" sz="half" idx="10"/>
          </p:nvPr>
        </p:nvSpPr>
        <p:spPr/>
        <p:txBody>
          <a:bodyPr/>
          <a:lstStyle/>
          <a:p>
            <a:fld id="{CA27143D-7342-492F-9ECF-714E1236C295}" type="datetimeFigureOut">
              <a:rPr lang="en-US" smtClean="0"/>
              <a:t>7/13/2023</a:t>
            </a:fld>
            <a:endParaRPr lang="en-US"/>
          </a:p>
        </p:txBody>
      </p:sp>
      <p:sp>
        <p:nvSpPr>
          <p:cNvPr id="5" name="Footer Placeholder 4">
            <a:extLst>
              <a:ext uri="{FF2B5EF4-FFF2-40B4-BE49-F238E27FC236}">
                <a16:creationId xmlns:a16="http://schemas.microsoft.com/office/drawing/2014/main" id="{C18B33AD-1E68-3E1C-FDD6-61996D4D1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FBE2FA-0E77-82AE-66F7-4A511108D366}"/>
              </a:ext>
            </a:extLst>
          </p:cNvPr>
          <p:cNvSpPr>
            <a:spLocks noGrp="1"/>
          </p:cNvSpPr>
          <p:nvPr>
            <p:ph type="sldNum" sz="quarter" idx="12"/>
          </p:nvPr>
        </p:nvSpPr>
        <p:spPr/>
        <p:txBody>
          <a:bodyPr/>
          <a:lstStyle/>
          <a:p>
            <a:fld id="{842DF9A6-B817-4C81-AB4B-1389E1BE8442}" type="slidenum">
              <a:rPr lang="en-US" smtClean="0"/>
              <a:t>‹#›</a:t>
            </a:fld>
            <a:endParaRPr lang="en-US"/>
          </a:p>
        </p:txBody>
      </p:sp>
    </p:spTree>
    <p:extLst>
      <p:ext uri="{BB962C8B-B14F-4D97-AF65-F5344CB8AC3E}">
        <p14:creationId xmlns:p14="http://schemas.microsoft.com/office/powerpoint/2010/main" val="112714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F683-2DDF-90D6-2EA7-533A8F4553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CBAF5F-60AA-529F-86FA-294416553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7D65A-4BF6-77CB-3F53-511FF29C3397}"/>
              </a:ext>
            </a:extLst>
          </p:cNvPr>
          <p:cNvSpPr>
            <a:spLocks noGrp="1"/>
          </p:cNvSpPr>
          <p:nvPr>
            <p:ph type="dt" sz="half" idx="10"/>
          </p:nvPr>
        </p:nvSpPr>
        <p:spPr/>
        <p:txBody>
          <a:bodyPr/>
          <a:lstStyle/>
          <a:p>
            <a:fld id="{CA27143D-7342-492F-9ECF-714E1236C295}" type="datetimeFigureOut">
              <a:rPr lang="en-US" smtClean="0"/>
              <a:t>7/13/2023</a:t>
            </a:fld>
            <a:endParaRPr lang="en-US"/>
          </a:p>
        </p:txBody>
      </p:sp>
      <p:sp>
        <p:nvSpPr>
          <p:cNvPr id="5" name="Footer Placeholder 4">
            <a:extLst>
              <a:ext uri="{FF2B5EF4-FFF2-40B4-BE49-F238E27FC236}">
                <a16:creationId xmlns:a16="http://schemas.microsoft.com/office/drawing/2014/main" id="{92168010-7F2D-D0DF-452F-9BE1BDB0B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F5163-BA71-8922-6E44-71CF767E2B24}"/>
              </a:ext>
            </a:extLst>
          </p:cNvPr>
          <p:cNvSpPr>
            <a:spLocks noGrp="1"/>
          </p:cNvSpPr>
          <p:nvPr>
            <p:ph type="sldNum" sz="quarter" idx="12"/>
          </p:nvPr>
        </p:nvSpPr>
        <p:spPr/>
        <p:txBody>
          <a:bodyPr/>
          <a:lstStyle/>
          <a:p>
            <a:fld id="{842DF9A6-B817-4C81-AB4B-1389E1BE8442}" type="slidenum">
              <a:rPr lang="en-US" smtClean="0"/>
              <a:t>‹#›</a:t>
            </a:fld>
            <a:endParaRPr lang="en-US"/>
          </a:p>
        </p:txBody>
      </p:sp>
    </p:spTree>
    <p:extLst>
      <p:ext uri="{BB962C8B-B14F-4D97-AF65-F5344CB8AC3E}">
        <p14:creationId xmlns:p14="http://schemas.microsoft.com/office/powerpoint/2010/main" val="1603249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09E74-8F10-97CD-1F89-BEBB371F50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1FE913-688E-178F-8677-9B3594840A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45EF28-6711-AC65-D5BB-20AFAB2631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B89CA6-F590-8332-7A11-A80B1F0EE332}"/>
              </a:ext>
            </a:extLst>
          </p:cNvPr>
          <p:cNvSpPr>
            <a:spLocks noGrp="1"/>
          </p:cNvSpPr>
          <p:nvPr>
            <p:ph type="dt" sz="half" idx="10"/>
          </p:nvPr>
        </p:nvSpPr>
        <p:spPr/>
        <p:txBody>
          <a:bodyPr/>
          <a:lstStyle/>
          <a:p>
            <a:fld id="{CA27143D-7342-492F-9ECF-714E1236C295}" type="datetimeFigureOut">
              <a:rPr lang="en-US" smtClean="0"/>
              <a:t>7/13/2023</a:t>
            </a:fld>
            <a:endParaRPr lang="en-US"/>
          </a:p>
        </p:txBody>
      </p:sp>
      <p:sp>
        <p:nvSpPr>
          <p:cNvPr id="6" name="Footer Placeholder 5">
            <a:extLst>
              <a:ext uri="{FF2B5EF4-FFF2-40B4-BE49-F238E27FC236}">
                <a16:creationId xmlns:a16="http://schemas.microsoft.com/office/drawing/2014/main" id="{85B88408-C02A-0863-59D7-C89EC35E6C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4CEC0B-CCC5-823C-6A54-79EAC3E2398F}"/>
              </a:ext>
            </a:extLst>
          </p:cNvPr>
          <p:cNvSpPr>
            <a:spLocks noGrp="1"/>
          </p:cNvSpPr>
          <p:nvPr>
            <p:ph type="sldNum" sz="quarter" idx="12"/>
          </p:nvPr>
        </p:nvSpPr>
        <p:spPr/>
        <p:txBody>
          <a:bodyPr/>
          <a:lstStyle/>
          <a:p>
            <a:fld id="{842DF9A6-B817-4C81-AB4B-1389E1BE8442}" type="slidenum">
              <a:rPr lang="en-US" smtClean="0"/>
              <a:t>‹#›</a:t>
            </a:fld>
            <a:endParaRPr lang="en-US"/>
          </a:p>
        </p:txBody>
      </p:sp>
    </p:spTree>
    <p:extLst>
      <p:ext uri="{BB962C8B-B14F-4D97-AF65-F5344CB8AC3E}">
        <p14:creationId xmlns:p14="http://schemas.microsoft.com/office/powerpoint/2010/main" val="662021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DE651-9055-56F1-ECEB-9FE9E1C225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7F9999-1076-4B86-F49D-64D3A3290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AFF70B-E310-4407-A968-20F4D0300C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39B4D1-6617-0690-271E-85DC9D7CAD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33F137-A58F-4512-473D-5231D20ACA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B0506B-ACDA-BC8D-8B3C-54CF066A1F2D}"/>
              </a:ext>
            </a:extLst>
          </p:cNvPr>
          <p:cNvSpPr>
            <a:spLocks noGrp="1"/>
          </p:cNvSpPr>
          <p:nvPr>
            <p:ph type="dt" sz="half" idx="10"/>
          </p:nvPr>
        </p:nvSpPr>
        <p:spPr/>
        <p:txBody>
          <a:bodyPr/>
          <a:lstStyle/>
          <a:p>
            <a:fld id="{CA27143D-7342-492F-9ECF-714E1236C295}" type="datetimeFigureOut">
              <a:rPr lang="en-US" smtClean="0"/>
              <a:t>7/13/2023</a:t>
            </a:fld>
            <a:endParaRPr lang="en-US"/>
          </a:p>
        </p:txBody>
      </p:sp>
      <p:sp>
        <p:nvSpPr>
          <p:cNvPr id="8" name="Footer Placeholder 7">
            <a:extLst>
              <a:ext uri="{FF2B5EF4-FFF2-40B4-BE49-F238E27FC236}">
                <a16:creationId xmlns:a16="http://schemas.microsoft.com/office/drawing/2014/main" id="{516C3D8E-AB3E-E355-A08A-0EF70C880E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FC2C72-E5EB-7365-A895-512EA6A36A92}"/>
              </a:ext>
            </a:extLst>
          </p:cNvPr>
          <p:cNvSpPr>
            <a:spLocks noGrp="1"/>
          </p:cNvSpPr>
          <p:nvPr>
            <p:ph type="sldNum" sz="quarter" idx="12"/>
          </p:nvPr>
        </p:nvSpPr>
        <p:spPr/>
        <p:txBody>
          <a:bodyPr/>
          <a:lstStyle/>
          <a:p>
            <a:fld id="{842DF9A6-B817-4C81-AB4B-1389E1BE8442}" type="slidenum">
              <a:rPr lang="en-US" smtClean="0"/>
              <a:t>‹#›</a:t>
            </a:fld>
            <a:endParaRPr lang="en-US"/>
          </a:p>
        </p:txBody>
      </p:sp>
    </p:spTree>
    <p:extLst>
      <p:ext uri="{BB962C8B-B14F-4D97-AF65-F5344CB8AC3E}">
        <p14:creationId xmlns:p14="http://schemas.microsoft.com/office/powerpoint/2010/main" val="3288809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5B853-FF12-CB70-2A77-8FB8EED039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27133C-DA31-9F3C-C8EE-11D828139C9F}"/>
              </a:ext>
            </a:extLst>
          </p:cNvPr>
          <p:cNvSpPr>
            <a:spLocks noGrp="1"/>
          </p:cNvSpPr>
          <p:nvPr>
            <p:ph type="dt" sz="half" idx="10"/>
          </p:nvPr>
        </p:nvSpPr>
        <p:spPr/>
        <p:txBody>
          <a:bodyPr/>
          <a:lstStyle/>
          <a:p>
            <a:fld id="{CA27143D-7342-492F-9ECF-714E1236C295}" type="datetimeFigureOut">
              <a:rPr lang="en-US" smtClean="0"/>
              <a:t>7/13/2023</a:t>
            </a:fld>
            <a:endParaRPr lang="en-US"/>
          </a:p>
        </p:txBody>
      </p:sp>
      <p:sp>
        <p:nvSpPr>
          <p:cNvPr id="4" name="Footer Placeholder 3">
            <a:extLst>
              <a:ext uri="{FF2B5EF4-FFF2-40B4-BE49-F238E27FC236}">
                <a16:creationId xmlns:a16="http://schemas.microsoft.com/office/drawing/2014/main" id="{F18FA5B2-C2BE-2667-466F-B45124AE77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C262A9-FA7A-06F2-1105-8F58C22B51E2}"/>
              </a:ext>
            </a:extLst>
          </p:cNvPr>
          <p:cNvSpPr>
            <a:spLocks noGrp="1"/>
          </p:cNvSpPr>
          <p:nvPr>
            <p:ph type="sldNum" sz="quarter" idx="12"/>
          </p:nvPr>
        </p:nvSpPr>
        <p:spPr/>
        <p:txBody>
          <a:bodyPr/>
          <a:lstStyle/>
          <a:p>
            <a:fld id="{842DF9A6-B817-4C81-AB4B-1389E1BE8442}" type="slidenum">
              <a:rPr lang="en-US" smtClean="0"/>
              <a:t>‹#›</a:t>
            </a:fld>
            <a:endParaRPr lang="en-US"/>
          </a:p>
        </p:txBody>
      </p:sp>
    </p:spTree>
    <p:extLst>
      <p:ext uri="{BB962C8B-B14F-4D97-AF65-F5344CB8AC3E}">
        <p14:creationId xmlns:p14="http://schemas.microsoft.com/office/powerpoint/2010/main" val="246792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A213BD-5FA1-5EBE-861B-F60F0C88E087}"/>
              </a:ext>
            </a:extLst>
          </p:cNvPr>
          <p:cNvSpPr>
            <a:spLocks noGrp="1"/>
          </p:cNvSpPr>
          <p:nvPr>
            <p:ph type="dt" sz="half" idx="10"/>
          </p:nvPr>
        </p:nvSpPr>
        <p:spPr/>
        <p:txBody>
          <a:bodyPr/>
          <a:lstStyle/>
          <a:p>
            <a:fld id="{CA27143D-7342-492F-9ECF-714E1236C295}" type="datetimeFigureOut">
              <a:rPr lang="en-US" smtClean="0"/>
              <a:t>7/13/2023</a:t>
            </a:fld>
            <a:endParaRPr lang="en-US"/>
          </a:p>
        </p:txBody>
      </p:sp>
      <p:sp>
        <p:nvSpPr>
          <p:cNvPr id="3" name="Footer Placeholder 2">
            <a:extLst>
              <a:ext uri="{FF2B5EF4-FFF2-40B4-BE49-F238E27FC236}">
                <a16:creationId xmlns:a16="http://schemas.microsoft.com/office/drawing/2014/main" id="{60F58998-4AB2-6EB1-C1C7-61AB70CFDA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B47B2D-9433-A8BD-04D5-62B3199C8D1A}"/>
              </a:ext>
            </a:extLst>
          </p:cNvPr>
          <p:cNvSpPr>
            <a:spLocks noGrp="1"/>
          </p:cNvSpPr>
          <p:nvPr>
            <p:ph type="sldNum" sz="quarter" idx="12"/>
          </p:nvPr>
        </p:nvSpPr>
        <p:spPr/>
        <p:txBody>
          <a:bodyPr/>
          <a:lstStyle/>
          <a:p>
            <a:fld id="{842DF9A6-B817-4C81-AB4B-1389E1BE8442}" type="slidenum">
              <a:rPr lang="en-US" smtClean="0"/>
              <a:t>‹#›</a:t>
            </a:fld>
            <a:endParaRPr lang="en-US"/>
          </a:p>
        </p:txBody>
      </p:sp>
    </p:spTree>
    <p:extLst>
      <p:ext uri="{BB962C8B-B14F-4D97-AF65-F5344CB8AC3E}">
        <p14:creationId xmlns:p14="http://schemas.microsoft.com/office/powerpoint/2010/main" val="846994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C200-C4CF-A406-475E-3D7A73E4C5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204E17-696C-9565-CF16-96089D093B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E0A792-9CA7-1991-0089-DBE4BBCA6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ACDFA3-FE9F-F570-09EF-E3CEA581E20B}"/>
              </a:ext>
            </a:extLst>
          </p:cNvPr>
          <p:cNvSpPr>
            <a:spLocks noGrp="1"/>
          </p:cNvSpPr>
          <p:nvPr>
            <p:ph type="dt" sz="half" idx="10"/>
          </p:nvPr>
        </p:nvSpPr>
        <p:spPr/>
        <p:txBody>
          <a:bodyPr/>
          <a:lstStyle/>
          <a:p>
            <a:fld id="{CA27143D-7342-492F-9ECF-714E1236C295}" type="datetimeFigureOut">
              <a:rPr lang="en-US" smtClean="0"/>
              <a:t>7/13/2023</a:t>
            </a:fld>
            <a:endParaRPr lang="en-US"/>
          </a:p>
        </p:txBody>
      </p:sp>
      <p:sp>
        <p:nvSpPr>
          <p:cNvPr id="6" name="Footer Placeholder 5">
            <a:extLst>
              <a:ext uri="{FF2B5EF4-FFF2-40B4-BE49-F238E27FC236}">
                <a16:creationId xmlns:a16="http://schemas.microsoft.com/office/drawing/2014/main" id="{ABBAE509-4758-5BD5-14AD-37A65CEF4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1B432A-700C-EE71-DAE6-17F7504C9944}"/>
              </a:ext>
            </a:extLst>
          </p:cNvPr>
          <p:cNvSpPr>
            <a:spLocks noGrp="1"/>
          </p:cNvSpPr>
          <p:nvPr>
            <p:ph type="sldNum" sz="quarter" idx="12"/>
          </p:nvPr>
        </p:nvSpPr>
        <p:spPr/>
        <p:txBody>
          <a:bodyPr/>
          <a:lstStyle/>
          <a:p>
            <a:fld id="{842DF9A6-B817-4C81-AB4B-1389E1BE8442}" type="slidenum">
              <a:rPr lang="en-US" smtClean="0"/>
              <a:t>‹#›</a:t>
            </a:fld>
            <a:endParaRPr lang="en-US"/>
          </a:p>
        </p:txBody>
      </p:sp>
    </p:spTree>
    <p:extLst>
      <p:ext uri="{BB962C8B-B14F-4D97-AF65-F5344CB8AC3E}">
        <p14:creationId xmlns:p14="http://schemas.microsoft.com/office/powerpoint/2010/main" val="2230937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4267-935D-B066-06E0-862EA21461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B8C5A6-088D-5CCE-2BA3-442F0F61C0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530FF5-4AA6-2902-5299-BCCEEA7C3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260856-4413-E5D1-E1E8-8DB22CB431D0}"/>
              </a:ext>
            </a:extLst>
          </p:cNvPr>
          <p:cNvSpPr>
            <a:spLocks noGrp="1"/>
          </p:cNvSpPr>
          <p:nvPr>
            <p:ph type="dt" sz="half" idx="10"/>
          </p:nvPr>
        </p:nvSpPr>
        <p:spPr/>
        <p:txBody>
          <a:bodyPr/>
          <a:lstStyle/>
          <a:p>
            <a:fld id="{CA27143D-7342-492F-9ECF-714E1236C295}" type="datetimeFigureOut">
              <a:rPr lang="en-US" smtClean="0"/>
              <a:t>7/13/2023</a:t>
            </a:fld>
            <a:endParaRPr lang="en-US"/>
          </a:p>
        </p:txBody>
      </p:sp>
      <p:sp>
        <p:nvSpPr>
          <p:cNvPr id="6" name="Footer Placeholder 5">
            <a:extLst>
              <a:ext uri="{FF2B5EF4-FFF2-40B4-BE49-F238E27FC236}">
                <a16:creationId xmlns:a16="http://schemas.microsoft.com/office/drawing/2014/main" id="{FBA240E7-3030-13D2-AC8A-07BBCEB470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E9DEE0-E694-215C-EC82-342EBB9EE10A}"/>
              </a:ext>
            </a:extLst>
          </p:cNvPr>
          <p:cNvSpPr>
            <a:spLocks noGrp="1"/>
          </p:cNvSpPr>
          <p:nvPr>
            <p:ph type="sldNum" sz="quarter" idx="12"/>
          </p:nvPr>
        </p:nvSpPr>
        <p:spPr/>
        <p:txBody>
          <a:bodyPr/>
          <a:lstStyle/>
          <a:p>
            <a:fld id="{842DF9A6-B817-4C81-AB4B-1389E1BE8442}" type="slidenum">
              <a:rPr lang="en-US" smtClean="0"/>
              <a:t>‹#›</a:t>
            </a:fld>
            <a:endParaRPr lang="en-US"/>
          </a:p>
        </p:txBody>
      </p:sp>
    </p:spTree>
    <p:extLst>
      <p:ext uri="{BB962C8B-B14F-4D97-AF65-F5344CB8AC3E}">
        <p14:creationId xmlns:p14="http://schemas.microsoft.com/office/powerpoint/2010/main" val="573367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6C9A7-19AB-F2CF-50F7-30C63F30C5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4F1705-F6CA-E22D-1692-CEA13F4CD5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3A6CB-2318-FE1E-CE19-3034D521E4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7143D-7342-492F-9ECF-714E1236C295}" type="datetimeFigureOut">
              <a:rPr lang="en-US" smtClean="0"/>
              <a:t>7/13/2023</a:t>
            </a:fld>
            <a:endParaRPr lang="en-US"/>
          </a:p>
        </p:txBody>
      </p:sp>
      <p:sp>
        <p:nvSpPr>
          <p:cNvPr id="5" name="Footer Placeholder 4">
            <a:extLst>
              <a:ext uri="{FF2B5EF4-FFF2-40B4-BE49-F238E27FC236}">
                <a16:creationId xmlns:a16="http://schemas.microsoft.com/office/drawing/2014/main" id="{FDE26351-B99E-42FF-5EF0-3D1BDA5A32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6B2C33-ED05-E64D-60DC-6370707AEE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DF9A6-B817-4C81-AB4B-1389E1BE8442}" type="slidenum">
              <a:rPr lang="en-US" smtClean="0"/>
              <a:t>‹#›</a:t>
            </a:fld>
            <a:endParaRPr lang="en-US"/>
          </a:p>
        </p:txBody>
      </p:sp>
    </p:spTree>
    <p:extLst>
      <p:ext uri="{BB962C8B-B14F-4D97-AF65-F5344CB8AC3E}">
        <p14:creationId xmlns:p14="http://schemas.microsoft.com/office/powerpoint/2010/main" val="2504092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8.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0.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2.wdp"/><Relationship Id="rId7"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2.wdp"/><Relationship Id="rId7"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slide" Target="slide14.xml"/><Relationship Id="rId5" Type="http://schemas.openxmlformats.org/officeDocument/2006/relationships/slide" Target="slide6.xml"/><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hyperlink" Target="https://quintalossantos.com/maintenance" TargetMode="External"/><Relationship Id="rId3" Type="http://schemas.openxmlformats.org/officeDocument/2006/relationships/image" Target="../media/image9.png"/><Relationship Id="rId7" Type="http://schemas.openxmlformats.org/officeDocument/2006/relationships/image" Target="../media/image12.jpe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4.png"/><Relationship Id="rId4" Type="http://schemas.microsoft.com/office/2007/relationships/hdphoto" Target="../media/hdphoto2.wdp"/><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90EB54-D07C-0F34-7E0B-9CC9C93046C8}"/>
              </a:ext>
            </a:extLst>
          </p:cNvPr>
          <p:cNvSpPr/>
          <p:nvPr/>
        </p:nvSpPr>
        <p:spPr>
          <a:xfrm>
            <a:off x="0" y="-38100"/>
            <a:ext cx="12192000" cy="68961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a:extLst>
              <a:ext uri="{FF2B5EF4-FFF2-40B4-BE49-F238E27FC236}">
                <a16:creationId xmlns:a16="http://schemas.microsoft.com/office/drawing/2014/main" id="{CB1A79C4-7706-5D66-4199-C9B1DD7AB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3" y="394039"/>
            <a:ext cx="5049837" cy="606992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5" name="Arrow: Circular 4">
            <a:extLst>
              <a:ext uri="{FF2B5EF4-FFF2-40B4-BE49-F238E27FC236}">
                <a16:creationId xmlns:a16="http://schemas.microsoft.com/office/drawing/2014/main" id="{46B0BB1D-DB58-3526-B228-8A25339CEBAF}"/>
              </a:ext>
            </a:extLst>
          </p:cNvPr>
          <p:cNvSpPr/>
          <p:nvPr/>
        </p:nvSpPr>
        <p:spPr>
          <a:xfrm rot="19850780">
            <a:off x="3700872" y="2427408"/>
            <a:ext cx="2884583" cy="1841500"/>
          </a:xfrm>
          <a:prstGeom prst="circularArrow">
            <a:avLst>
              <a:gd name="adj1" fmla="val 12500"/>
              <a:gd name="adj2" fmla="val 974496"/>
              <a:gd name="adj3" fmla="val 20457681"/>
              <a:gd name="adj4" fmla="val 12773245"/>
              <a:gd name="adj5" fmla="val 19797"/>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ircular 5">
            <a:extLst>
              <a:ext uri="{FF2B5EF4-FFF2-40B4-BE49-F238E27FC236}">
                <a16:creationId xmlns:a16="http://schemas.microsoft.com/office/drawing/2014/main" id="{A0EF5A9F-4AB2-2775-83B0-8AB823A7727E}"/>
              </a:ext>
            </a:extLst>
          </p:cNvPr>
          <p:cNvSpPr/>
          <p:nvPr/>
        </p:nvSpPr>
        <p:spPr>
          <a:xfrm rot="19850780">
            <a:off x="3429565" y="4299427"/>
            <a:ext cx="3501021" cy="1841500"/>
          </a:xfrm>
          <a:prstGeom prst="circularArrow">
            <a:avLst>
              <a:gd name="adj1" fmla="val 12500"/>
              <a:gd name="adj2" fmla="val 974496"/>
              <a:gd name="adj3" fmla="val 20457681"/>
              <a:gd name="adj4" fmla="val 12773245"/>
              <a:gd name="adj5" fmla="val 19797"/>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79826CFD-9634-0B44-F3D0-B3B4BF507DE9}"/>
              </a:ext>
            </a:extLst>
          </p:cNvPr>
          <p:cNvSpPr txBox="1"/>
          <p:nvPr/>
        </p:nvSpPr>
        <p:spPr>
          <a:xfrm>
            <a:off x="5860246" y="2642604"/>
            <a:ext cx="3962400" cy="1015663"/>
          </a:xfrm>
          <a:prstGeom prst="rect">
            <a:avLst/>
          </a:prstGeom>
          <a:noFill/>
        </p:spPr>
        <p:txBody>
          <a:bodyPr wrap="square" rtlCol="0">
            <a:spAutoFit/>
          </a:bodyPr>
          <a:lstStyle/>
          <a:p>
            <a:r>
              <a:rPr lang="en-US" sz="6000" dirty="0">
                <a:solidFill>
                  <a:schemeClr val="bg1"/>
                </a:solidFill>
                <a:latin typeface="Berlin Sans FB Demi" panose="020E0802020502020306" pitchFamily="34" charset="0"/>
              </a:rPr>
              <a:t>Karen</a:t>
            </a:r>
            <a:endParaRPr lang="en-US" sz="10000" dirty="0">
              <a:solidFill>
                <a:schemeClr val="bg1"/>
              </a:solidFill>
              <a:latin typeface="Berlin Sans FB Demi" panose="020E0802020502020306" pitchFamily="34" charset="0"/>
            </a:endParaRPr>
          </a:p>
        </p:txBody>
      </p:sp>
      <p:sp>
        <p:nvSpPr>
          <p:cNvPr id="8" name="TextBox 7">
            <a:extLst>
              <a:ext uri="{FF2B5EF4-FFF2-40B4-BE49-F238E27FC236}">
                <a16:creationId xmlns:a16="http://schemas.microsoft.com/office/drawing/2014/main" id="{F78A007F-6729-5AED-95DB-2FABE8A0654A}"/>
              </a:ext>
            </a:extLst>
          </p:cNvPr>
          <p:cNvSpPr txBox="1"/>
          <p:nvPr/>
        </p:nvSpPr>
        <p:spPr>
          <a:xfrm>
            <a:off x="6013493" y="4422791"/>
            <a:ext cx="3962400" cy="1015663"/>
          </a:xfrm>
          <a:prstGeom prst="rect">
            <a:avLst/>
          </a:prstGeom>
          <a:noFill/>
        </p:spPr>
        <p:txBody>
          <a:bodyPr wrap="square" rtlCol="0">
            <a:spAutoFit/>
          </a:bodyPr>
          <a:lstStyle/>
          <a:p>
            <a:r>
              <a:rPr lang="en-US" sz="6000" dirty="0">
                <a:solidFill>
                  <a:schemeClr val="bg1"/>
                </a:solidFill>
                <a:latin typeface="Berlin Sans FB Demi" panose="020E0802020502020306" pitchFamily="34" charset="0"/>
              </a:rPr>
              <a:t>Ethan</a:t>
            </a:r>
          </a:p>
        </p:txBody>
      </p:sp>
      <p:sp>
        <p:nvSpPr>
          <p:cNvPr id="2" name="TextBox 1">
            <a:extLst>
              <a:ext uri="{FF2B5EF4-FFF2-40B4-BE49-F238E27FC236}">
                <a16:creationId xmlns:a16="http://schemas.microsoft.com/office/drawing/2014/main" id="{C1C27D57-7D7B-B48A-92E8-FFAB704F8EE5}"/>
              </a:ext>
            </a:extLst>
          </p:cNvPr>
          <p:cNvSpPr txBox="1"/>
          <p:nvPr/>
        </p:nvSpPr>
        <p:spPr>
          <a:xfrm>
            <a:off x="8133907" y="410273"/>
            <a:ext cx="4353614" cy="6555641"/>
          </a:xfrm>
          <a:prstGeom prst="rect">
            <a:avLst/>
          </a:prstGeom>
          <a:noFill/>
        </p:spPr>
        <p:txBody>
          <a:bodyPr wrap="square" rtlCol="0">
            <a:spAutoFit/>
          </a:bodyPr>
          <a:lstStyle/>
          <a:p>
            <a:r>
              <a:rPr lang="en-US" sz="6000" dirty="0">
                <a:solidFill>
                  <a:schemeClr val="bg1"/>
                </a:solidFill>
                <a:latin typeface="Berlin Sans FB Demi" panose="020E0802020502020306" pitchFamily="34" charset="0"/>
              </a:rPr>
              <a:t>My name is Felipe. This is my family. </a:t>
            </a:r>
          </a:p>
          <a:p>
            <a:endParaRPr lang="en-US" sz="6000" dirty="0">
              <a:solidFill>
                <a:schemeClr val="bg1"/>
              </a:solidFill>
              <a:latin typeface="Berlin Sans FB Demi" panose="020E0802020502020306" pitchFamily="34" charset="0"/>
            </a:endParaRPr>
          </a:p>
          <a:p>
            <a:endParaRPr lang="en-US" sz="6000" dirty="0">
              <a:solidFill>
                <a:schemeClr val="bg1"/>
              </a:solidFill>
              <a:latin typeface="Berlin Sans FB Demi" panose="020E0802020502020306" pitchFamily="34" charset="0"/>
            </a:endParaRPr>
          </a:p>
          <a:p>
            <a:r>
              <a:rPr lang="en-US" sz="6000" dirty="0">
                <a:solidFill>
                  <a:schemeClr val="bg1"/>
                </a:solidFill>
                <a:latin typeface="Berlin Sans FB Demi" panose="020E0802020502020306" pitchFamily="34" charset="0"/>
              </a:rPr>
              <a:t>I am from…</a:t>
            </a:r>
            <a:endParaRPr lang="en-US" sz="100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382239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5"/>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8BFE1BF-6EE8-E489-9342-602B8AD73C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5812" y="455379"/>
            <a:ext cx="2730274" cy="59092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750943"/>
      </p:ext>
    </p:extLst>
  </p:cSld>
  <p:clrMapOvr>
    <a:masterClrMapping/>
  </p:clrMapOvr>
  <p:transition spd="slow" advTm="0">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1438"/>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B6C7F4D7-1240-84A9-9CEC-0303C8F20A4E}"/>
              </a:ext>
            </a:extLst>
          </p:cNvPr>
          <p:cNvSpPr/>
          <p:nvPr/>
        </p:nvSpPr>
        <p:spPr>
          <a:xfrm>
            <a:off x="3276600" y="749300"/>
            <a:ext cx="5638800" cy="53594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B8C651A-8D30-458F-83AE-EC8349CABA29}"/>
              </a:ext>
            </a:extLst>
          </p:cNvPr>
          <p:cNvSpPr txBox="1"/>
          <p:nvPr/>
        </p:nvSpPr>
        <p:spPr>
          <a:xfrm>
            <a:off x="3873835" y="3383388"/>
            <a:ext cx="46609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prstClr val="white"/>
                </a:solidFill>
                <a:latin typeface="Berlin Sans FB Demi" panose="020E0802020502020306" pitchFamily="34" charset="0"/>
              </a:rPr>
              <a:t>PYTHON</a:t>
            </a:r>
            <a:endPar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endParaRPr>
          </a:p>
        </p:txBody>
      </p:sp>
      <p:pic>
        <p:nvPicPr>
          <p:cNvPr id="6146" name="Picture 2" descr="Python Logo / Python (Programmiersprache) | Webhosting Lexikon">
            <a:extLst>
              <a:ext uri="{FF2B5EF4-FFF2-40B4-BE49-F238E27FC236}">
                <a16:creationId xmlns:a16="http://schemas.microsoft.com/office/drawing/2014/main" id="{AF9694FB-3E03-E980-B3F4-E235BA5B53B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5556" y1="38556" x2="45556" y2="38556"/>
                      </a14:backgroundRemoval>
                    </a14:imgEffect>
                  </a14:imgLayer>
                </a14:imgProps>
              </a:ext>
              <a:ext uri="{28A0092B-C50C-407E-A947-70E740481C1C}">
                <a14:useLocalDpi xmlns:a14="http://schemas.microsoft.com/office/drawing/2010/main" val="0"/>
              </a:ext>
            </a:extLst>
          </a:blip>
          <a:srcRect/>
          <a:stretch>
            <a:fillRect/>
          </a:stretch>
        </p:blipFill>
        <p:spPr bwMode="auto">
          <a:xfrm>
            <a:off x="4877686" y="1101946"/>
            <a:ext cx="2436628" cy="2436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195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5"/>
          <a:stretch>
            <a:fillRect/>
          </a:stretch>
        </p:blipFill>
        <p:spPr>
          <a:xfrm>
            <a:off x="0" y="-2"/>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219323" y="1762429"/>
            <a:ext cx="77533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prstClr val="white"/>
                </a:solidFill>
                <a:latin typeface="Berlin Sans FB Demi" panose="020E0802020502020306" pitchFamily="34" charset="0"/>
              </a:rPr>
              <a:t>PYTHON</a:t>
            </a:r>
            <a:endPar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endParaRPr>
          </a:p>
        </p:txBody>
      </p:sp>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20E2030-A767-BB5D-BB7E-B6B38DFC4790}"/>
              </a:ext>
            </a:extLst>
          </p:cNvPr>
          <p:cNvSpPr txBox="1"/>
          <p:nvPr/>
        </p:nvSpPr>
        <p:spPr>
          <a:xfrm>
            <a:off x="464943" y="2778093"/>
            <a:ext cx="11607312" cy="34163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accent4">
                    <a:lumMod val="75000"/>
                  </a:schemeClr>
                </a:solidFill>
                <a:effectLst/>
                <a:uLnTx/>
                <a:uFillTx/>
                <a:latin typeface="Berlin Sans FB Demi" panose="020E0802020502020306" pitchFamily="34" charset="0"/>
                <a:ea typeface="+mn-ea"/>
                <a:cs typeface="+mn-cs"/>
              </a:rPr>
              <a:t>Purpose: The purpose of the program is to assist Quinta Los Santos in managing its product inventory by facilitating the insertion, updating, and deletion of items. It also aims to generate individual reports for employees based on their work hours and inventory usage </a:t>
            </a:r>
          </a:p>
        </p:txBody>
      </p:sp>
      <p:pic>
        <p:nvPicPr>
          <p:cNvPr id="3" name="Picture 2" descr="Python Logo / Python (Programmiersprache) | Webhosting Lexikon">
            <a:extLst>
              <a:ext uri="{FF2B5EF4-FFF2-40B4-BE49-F238E27FC236}">
                <a16:creationId xmlns:a16="http://schemas.microsoft.com/office/drawing/2014/main" id="{FBA848BD-E9D0-A7E7-7371-5F446BDC9A0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5556" y1="38556" x2="45556" y2="38556"/>
                      </a14:backgroundRemoval>
                    </a14:imgEffect>
                  </a14:imgLayer>
                </a14:imgProps>
              </a:ext>
              <a:ext uri="{28A0092B-C50C-407E-A947-70E740481C1C}">
                <a14:useLocalDpi xmlns:a14="http://schemas.microsoft.com/office/drawing/2010/main" val="0"/>
              </a:ext>
            </a:extLst>
          </a:blip>
          <a:srcRect/>
          <a:stretch>
            <a:fillRect/>
          </a:stretch>
        </p:blipFill>
        <p:spPr bwMode="auto">
          <a:xfrm>
            <a:off x="5073183" y="-78331"/>
            <a:ext cx="2045630" cy="2045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006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5"/>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6"/>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DF272BF-817A-B323-E3C9-AEB4DE661F65}"/>
              </a:ext>
            </a:extLst>
          </p:cNvPr>
          <p:cNvPicPr>
            <a:picLocks noChangeAspect="1"/>
          </p:cNvPicPr>
          <p:nvPr/>
        </p:nvPicPr>
        <p:blipFill>
          <a:blip r:embed="rId8"/>
          <a:stretch>
            <a:fillRect/>
          </a:stretch>
        </p:blipFill>
        <p:spPr>
          <a:xfrm>
            <a:off x="1443440" y="2762579"/>
            <a:ext cx="9305120" cy="2874753"/>
          </a:xfrm>
          <a:prstGeom prst="rect">
            <a:avLst/>
          </a:prstGeom>
        </p:spPr>
      </p:pic>
      <p:sp>
        <p:nvSpPr>
          <p:cNvPr id="10" name="TextBox 9">
            <a:extLst>
              <a:ext uri="{FF2B5EF4-FFF2-40B4-BE49-F238E27FC236}">
                <a16:creationId xmlns:a16="http://schemas.microsoft.com/office/drawing/2014/main" id="{7BAD8CB4-CF1A-44A3-FF5D-68CD3C256CA8}"/>
              </a:ext>
            </a:extLst>
          </p:cNvPr>
          <p:cNvSpPr txBox="1"/>
          <p:nvPr/>
        </p:nvSpPr>
        <p:spPr>
          <a:xfrm>
            <a:off x="2053056" y="1352034"/>
            <a:ext cx="8025062" cy="1200329"/>
          </a:xfrm>
          <a:prstGeom prst="rect">
            <a:avLst/>
          </a:prstGeom>
          <a:noFill/>
        </p:spPr>
        <p:txBody>
          <a:bodyPr wrap="square">
            <a:spAutoFit/>
          </a:bodyPr>
          <a:lstStyle/>
          <a:p>
            <a:pPr algn="ctr"/>
            <a:r>
              <a:rPr lang="en-US" b="1" i="0" dirty="0">
                <a:solidFill>
                  <a:schemeClr val="accent4">
                    <a:lumMod val="75000"/>
                  </a:schemeClr>
                </a:solidFill>
                <a:effectLst/>
                <a:latin typeface="Söhne"/>
              </a:rPr>
              <a:t>Pandas is a versatile tool that makes working with data in Python more efficient and intuitive. Whether you need to clean and preprocess data, perform complex calculations, or analyze and visualize data, Pandas provides a user-friendly and efficient way to accomplish these tasks.</a:t>
            </a:r>
            <a:endParaRPr lang="en-US" b="1" dirty="0">
              <a:solidFill>
                <a:schemeClr val="accent4">
                  <a:lumMod val="75000"/>
                </a:schemeClr>
              </a:solidFill>
            </a:endParaRPr>
          </a:p>
        </p:txBody>
      </p:sp>
      <p:sp>
        <p:nvSpPr>
          <p:cNvPr id="11" name="TextBox 10">
            <a:extLst>
              <a:ext uri="{FF2B5EF4-FFF2-40B4-BE49-F238E27FC236}">
                <a16:creationId xmlns:a16="http://schemas.microsoft.com/office/drawing/2014/main" id="{FEDAA2F0-208C-ADF0-F761-9F982B79E50F}"/>
              </a:ext>
            </a:extLst>
          </p:cNvPr>
          <p:cNvSpPr txBox="1"/>
          <p:nvPr/>
        </p:nvSpPr>
        <p:spPr>
          <a:xfrm>
            <a:off x="2087479" y="395504"/>
            <a:ext cx="77533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MODULE PANDAS</a:t>
            </a:r>
          </a:p>
        </p:txBody>
      </p:sp>
    </p:spTree>
    <p:extLst>
      <p:ext uri="{BB962C8B-B14F-4D97-AF65-F5344CB8AC3E}">
        <p14:creationId xmlns:p14="http://schemas.microsoft.com/office/powerpoint/2010/main" val="2701155454"/>
      </p:ext>
    </p:extLst>
  </p:cSld>
  <p:clrMapOvr>
    <a:masterClrMapping/>
  </p:clrMapOvr>
  <p:transition spd="slow" advTm="0">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1438"/>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B6C7F4D7-1240-84A9-9CEC-0303C8F20A4E}"/>
              </a:ext>
            </a:extLst>
          </p:cNvPr>
          <p:cNvSpPr/>
          <p:nvPr/>
        </p:nvSpPr>
        <p:spPr>
          <a:xfrm>
            <a:off x="3276600" y="749300"/>
            <a:ext cx="5638800" cy="53594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B8C651A-8D30-458F-83AE-EC8349CABA29}"/>
              </a:ext>
            </a:extLst>
          </p:cNvPr>
          <p:cNvSpPr txBox="1"/>
          <p:nvPr/>
        </p:nvSpPr>
        <p:spPr>
          <a:xfrm>
            <a:off x="3521075" y="2975810"/>
            <a:ext cx="5149850"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prstClr val="white"/>
                </a:solidFill>
                <a:latin typeface="Berlin Sans FB Demi" panose="020E0802020502020306" pitchFamily="34" charset="0"/>
              </a:rPr>
              <a:t>VISUAL STUDIO CODE</a:t>
            </a:r>
          </a:p>
        </p:txBody>
      </p:sp>
      <p:pic>
        <p:nvPicPr>
          <p:cNvPr id="7170" name="Picture 2" descr="Visual Studio Code Logo Vector PNG, SVG, PDF, Ai, EPS Free Download - Logowik.com">
            <a:extLst>
              <a:ext uri="{FF2B5EF4-FFF2-40B4-BE49-F238E27FC236}">
                <a16:creationId xmlns:a16="http://schemas.microsoft.com/office/drawing/2014/main" id="{7817D557-DE52-B2AC-83B8-C897BCC13A7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606" b="92113" l="9916" r="89662">
                        <a14:foregroundMark x1="66034" y1="7887" x2="66034" y2="7887"/>
                        <a14:foregroundMark x1="66667" y1="92113" x2="66667" y2="92113"/>
                      </a14:backgroundRemoval>
                    </a14:imgEffect>
                  </a14:imgLayer>
                </a14:imgProps>
              </a:ext>
              <a:ext uri="{28A0092B-C50C-407E-A947-70E740481C1C}">
                <a14:useLocalDpi xmlns:a14="http://schemas.microsoft.com/office/drawing/2010/main" val="0"/>
              </a:ext>
            </a:extLst>
          </a:blip>
          <a:srcRect/>
          <a:stretch>
            <a:fillRect/>
          </a:stretch>
        </p:blipFill>
        <p:spPr bwMode="auto">
          <a:xfrm>
            <a:off x="4255419" y="749300"/>
            <a:ext cx="3296152" cy="246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4"/>
          <a:stretch>
            <a:fillRect/>
          </a:stretch>
        </p:blipFill>
        <p:spPr>
          <a:xfrm>
            <a:off x="0" y="-2"/>
            <a:ext cx="12192000" cy="6858000"/>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135D4CA-E694-81EB-CAA9-1203CC447413}"/>
              </a:ext>
            </a:extLst>
          </p:cNvPr>
          <p:cNvSpPr txBox="1"/>
          <p:nvPr/>
        </p:nvSpPr>
        <p:spPr>
          <a:xfrm>
            <a:off x="3032127" y="1611649"/>
            <a:ext cx="6208126"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dirty="0">
                <a:solidFill>
                  <a:prstClr val="white"/>
                </a:solidFill>
                <a:latin typeface="Berlin Sans FB Demi" panose="020E0802020502020306" pitchFamily="34" charset="0"/>
              </a:rPr>
              <a:t>VISUAL STUDIO CODE</a:t>
            </a:r>
          </a:p>
        </p:txBody>
      </p:sp>
      <p:pic>
        <p:nvPicPr>
          <p:cNvPr id="2" name="Picture 2" descr="Visual Studio Code Logo Vector PNG, SVG, PDF, Ai, EPS Free Download - Logowik.com">
            <a:extLst>
              <a:ext uri="{FF2B5EF4-FFF2-40B4-BE49-F238E27FC236}">
                <a16:creationId xmlns:a16="http://schemas.microsoft.com/office/drawing/2014/main" id="{DADFD36E-1472-932F-D92E-2B388EBA526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606" b="92113" l="9916" r="89662">
                        <a14:foregroundMark x1="66034" y1="7887" x2="66034" y2="7887"/>
                        <a14:foregroundMark x1="66667" y1="92113" x2="66667" y2="92113"/>
                      </a14:backgroundRemoval>
                    </a14:imgEffect>
                  </a14:imgLayer>
                </a14:imgProps>
              </a:ext>
              <a:ext uri="{28A0092B-C50C-407E-A947-70E740481C1C}">
                <a14:useLocalDpi xmlns:a14="http://schemas.microsoft.com/office/drawing/2010/main" val="0"/>
              </a:ext>
            </a:extLst>
          </a:blip>
          <a:srcRect/>
          <a:stretch>
            <a:fillRect/>
          </a:stretch>
        </p:blipFill>
        <p:spPr bwMode="auto">
          <a:xfrm>
            <a:off x="4640711" y="43113"/>
            <a:ext cx="2518360" cy="188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99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5"/>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00F9375-EF48-87CA-2615-039CEB493BC3}"/>
              </a:ext>
            </a:extLst>
          </p:cNvPr>
          <p:cNvPicPr>
            <a:picLocks noChangeAspect="1"/>
          </p:cNvPicPr>
          <p:nvPr/>
        </p:nvPicPr>
        <p:blipFill>
          <a:blip r:embed="rId7"/>
          <a:stretch>
            <a:fillRect/>
          </a:stretch>
        </p:blipFill>
        <p:spPr>
          <a:xfrm>
            <a:off x="1919876" y="1219800"/>
            <a:ext cx="8352244" cy="5151566"/>
          </a:xfrm>
          <a:prstGeom prst="rect">
            <a:avLst/>
          </a:prstGeom>
        </p:spPr>
      </p:pic>
      <p:sp>
        <p:nvSpPr>
          <p:cNvPr id="10" name="TextBox 9">
            <a:extLst>
              <a:ext uri="{FF2B5EF4-FFF2-40B4-BE49-F238E27FC236}">
                <a16:creationId xmlns:a16="http://schemas.microsoft.com/office/drawing/2014/main" id="{E449379F-6305-BBA2-FA13-C3CEF78C5434}"/>
              </a:ext>
            </a:extLst>
          </p:cNvPr>
          <p:cNvSpPr txBox="1"/>
          <p:nvPr/>
        </p:nvSpPr>
        <p:spPr>
          <a:xfrm>
            <a:off x="2045367" y="544515"/>
            <a:ext cx="4886327"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OPTION 1</a:t>
            </a:r>
          </a:p>
        </p:txBody>
      </p:sp>
    </p:spTree>
    <p:extLst>
      <p:ext uri="{BB962C8B-B14F-4D97-AF65-F5344CB8AC3E}">
        <p14:creationId xmlns:p14="http://schemas.microsoft.com/office/powerpoint/2010/main" val="303261317"/>
      </p:ext>
    </p:extLst>
  </p:cSld>
  <p:clrMapOvr>
    <a:masterClrMapping/>
  </p:clrMapOvr>
  <p:transition spd="slow" advTm="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5"/>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49379F-6305-BBA2-FA13-C3CEF78C5434}"/>
              </a:ext>
            </a:extLst>
          </p:cNvPr>
          <p:cNvSpPr txBox="1"/>
          <p:nvPr/>
        </p:nvSpPr>
        <p:spPr>
          <a:xfrm>
            <a:off x="2045367" y="544515"/>
            <a:ext cx="4886327"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OPTION 1</a:t>
            </a:r>
          </a:p>
        </p:txBody>
      </p:sp>
      <p:pic>
        <p:nvPicPr>
          <p:cNvPr id="2" name="Picture 1">
            <a:extLst>
              <a:ext uri="{FF2B5EF4-FFF2-40B4-BE49-F238E27FC236}">
                <a16:creationId xmlns:a16="http://schemas.microsoft.com/office/drawing/2014/main" id="{B0CFE035-CA17-447F-A10A-8B16957A313F}"/>
              </a:ext>
            </a:extLst>
          </p:cNvPr>
          <p:cNvPicPr>
            <a:picLocks noChangeAspect="1"/>
          </p:cNvPicPr>
          <p:nvPr/>
        </p:nvPicPr>
        <p:blipFill>
          <a:blip r:embed="rId7"/>
          <a:stretch>
            <a:fillRect/>
          </a:stretch>
        </p:blipFill>
        <p:spPr>
          <a:xfrm>
            <a:off x="2102396" y="982366"/>
            <a:ext cx="6766383" cy="5674104"/>
          </a:xfrm>
          <a:prstGeom prst="rect">
            <a:avLst/>
          </a:prstGeom>
        </p:spPr>
      </p:pic>
    </p:spTree>
    <p:extLst>
      <p:ext uri="{BB962C8B-B14F-4D97-AF65-F5344CB8AC3E}">
        <p14:creationId xmlns:p14="http://schemas.microsoft.com/office/powerpoint/2010/main" val="422385069"/>
      </p:ext>
    </p:extLst>
  </p:cSld>
  <p:clrMapOvr>
    <a:masterClrMapping/>
  </p:clrMapOvr>
  <p:transition spd="slow" advTm="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5"/>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49379F-6305-BBA2-FA13-C3CEF78C5434}"/>
              </a:ext>
            </a:extLst>
          </p:cNvPr>
          <p:cNvSpPr txBox="1"/>
          <p:nvPr/>
        </p:nvSpPr>
        <p:spPr>
          <a:xfrm>
            <a:off x="2320036" y="1416822"/>
            <a:ext cx="4886327"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OPTION 2</a:t>
            </a:r>
          </a:p>
        </p:txBody>
      </p:sp>
      <p:pic>
        <p:nvPicPr>
          <p:cNvPr id="3" name="Picture 2">
            <a:extLst>
              <a:ext uri="{FF2B5EF4-FFF2-40B4-BE49-F238E27FC236}">
                <a16:creationId xmlns:a16="http://schemas.microsoft.com/office/drawing/2014/main" id="{27B91B11-92A6-487C-1B0F-26544ADC9614}"/>
              </a:ext>
            </a:extLst>
          </p:cNvPr>
          <p:cNvPicPr>
            <a:picLocks noChangeAspect="1"/>
          </p:cNvPicPr>
          <p:nvPr/>
        </p:nvPicPr>
        <p:blipFill>
          <a:blip r:embed="rId7"/>
          <a:stretch>
            <a:fillRect/>
          </a:stretch>
        </p:blipFill>
        <p:spPr>
          <a:xfrm>
            <a:off x="1379445" y="2481047"/>
            <a:ext cx="4968563" cy="2590800"/>
          </a:xfrm>
          <a:prstGeom prst="rect">
            <a:avLst/>
          </a:prstGeom>
        </p:spPr>
      </p:pic>
      <p:pic>
        <p:nvPicPr>
          <p:cNvPr id="9" name="Picture 8">
            <a:extLst>
              <a:ext uri="{FF2B5EF4-FFF2-40B4-BE49-F238E27FC236}">
                <a16:creationId xmlns:a16="http://schemas.microsoft.com/office/drawing/2014/main" id="{F0C8493B-9F3B-3B00-9943-A410E75D0CE2}"/>
              </a:ext>
            </a:extLst>
          </p:cNvPr>
          <p:cNvPicPr>
            <a:picLocks noChangeAspect="1"/>
          </p:cNvPicPr>
          <p:nvPr/>
        </p:nvPicPr>
        <p:blipFill>
          <a:blip r:embed="rId8"/>
          <a:stretch>
            <a:fillRect/>
          </a:stretch>
        </p:blipFill>
        <p:spPr>
          <a:xfrm>
            <a:off x="6441184" y="1290216"/>
            <a:ext cx="4409864" cy="5312239"/>
          </a:xfrm>
          <a:prstGeom prst="rect">
            <a:avLst/>
          </a:prstGeom>
        </p:spPr>
      </p:pic>
    </p:spTree>
    <p:extLst>
      <p:ext uri="{BB962C8B-B14F-4D97-AF65-F5344CB8AC3E}">
        <p14:creationId xmlns:p14="http://schemas.microsoft.com/office/powerpoint/2010/main" val="830931741"/>
      </p:ext>
    </p:extLst>
  </p:cSld>
  <p:clrMapOvr>
    <a:masterClrMapping/>
  </p:clrMapOvr>
  <p:transition spd="slow" advTm="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5"/>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6"/>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49379F-6305-BBA2-FA13-C3CEF78C5434}"/>
              </a:ext>
            </a:extLst>
          </p:cNvPr>
          <p:cNvSpPr txBox="1"/>
          <p:nvPr/>
        </p:nvSpPr>
        <p:spPr>
          <a:xfrm>
            <a:off x="1536887" y="433720"/>
            <a:ext cx="4886327"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OPTION 3</a:t>
            </a:r>
          </a:p>
        </p:txBody>
      </p:sp>
      <p:pic>
        <p:nvPicPr>
          <p:cNvPr id="3" name="Picture 2">
            <a:extLst>
              <a:ext uri="{FF2B5EF4-FFF2-40B4-BE49-F238E27FC236}">
                <a16:creationId xmlns:a16="http://schemas.microsoft.com/office/drawing/2014/main" id="{D089ED19-2E6F-3722-F9AE-EF686D0E4E24}"/>
              </a:ext>
            </a:extLst>
          </p:cNvPr>
          <p:cNvPicPr>
            <a:picLocks noChangeAspect="1"/>
          </p:cNvPicPr>
          <p:nvPr/>
        </p:nvPicPr>
        <p:blipFill>
          <a:blip r:embed="rId8"/>
          <a:stretch>
            <a:fillRect/>
          </a:stretch>
        </p:blipFill>
        <p:spPr>
          <a:xfrm>
            <a:off x="1548855" y="1098547"/>
            <a:ext cx="4416971" cy="5577692"/>
          </a:xfrm>
          <a:prstGeom prst="rect">
            <a:avLst/>
          </a:prstGeom>
        </p:spPr>
      </p:pic>
      <p:pic>
        <p:nvPicPr>
          <p:cNvPr id="9" name="Picture 8">
            <a:extLst>
              <a:ext uri="{FF2B5EF4-FFF2-40B4-BE49-F238E27FC236}">
                <a16:creationId xmlns:a16="http://schemas.microsoft.com/office/drawing/2014/main" id="{3AD57986-9C6C-80E6-C596-D802796B1305}"/>
              </a:ext>
            </a:extLst>
          </p:cNvPr>
          <p:cNvPicPr>
            <a:picLocks noChangeAspect="1"/>
          </p:cNvPicPr>
          <p:nvPr/>
        </p:nvPicPr>
        <p:blipFill>
          <a:blip r:embed="rId9"/>
          <a:stretch>
            <a:fillRect/>
          </a:stretch>
        </p:blipFill>
        <p:spPr>
          <a:xfrm>
            <a:off x="6226175" y="1098547"/>
            <a:ext cx="4569207" cy="5577691"/>
          </a:xfrm>
          <a:prstGeom prst="rect">
            <a:avLst/>
          </a:prstGeom>
        </p:spPr>
      </p:pic>
    </p:spTree>
    <p:extLst>
      <p:ext uri="{BB962C8B-B14F-4D97-AF65-F5344CB8AC3E}">
        <p14:creationId xmlns:p14="http://schemas.microsoft.com/office/powerpoint/2010/main" val="2783864381"/>
      </p:ext>
    </p:extLst>
  </p:cSld>
  <p:clrMapOvr>
    <a:masterClrMapping/>
  </p:clrMapOvr>
  <p:transition spd="slow" advTm="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nature, mountain&#10;&#10;Description automatically generated">
            <a:extLst>
              <a:ext uri="{FF2B5EF4-FFF2-40B4-BE49-F238E27FC236}">
                <a16:creationId xmlns:a16="http://schemas.microsoft.com/office/drawing/2014/main" id="{4EA00484-6CC6-3664-3A7B-0907D37FB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1C31AD7-47C7-BAD8-2011-A6C8E3AE9553}"/>
              </a:ext>
            </a:extLst>
          </p:cNvPr>
          <p:cNvSpPr txBox="1"/>
          <p:nvPr/>
        </p:nvSpPr>
        <p:spPr>
          <a:xfrm>
            <a:off x="-1" y="0"/>
            <a:ext cx="12192000" cy="6858000"/>
          </a:xfrm>
          <a:custGeom>
            <a:avLst/>
            <a:gdLst/>
            <a:ahLst/>
            <a:cxnLst/>
            <a:rect l="l" t="t" r="r" b="b"/>
            <a:pathLst>
              <a:path w="12192000" h="8120418">
                <a:moveTo>
                  <a:pt x="8900294" y="4186934"/>
                </a:moveTo>
                <a:cubicBezTo>
                  <a:pt x="8980662" y="4186934"/>
                  <a:pt x="9038705" y="4194376"/>
                  <a:pt x="9074423" y="4209259"/>
                </a:cubicBezTo>
                <a:cubicBezTo>
                  <a:pt x="9130234" y="4233071"/>
                  <a:pt x="9158139" y="4278464"/>
                  <a:pt x="9158139" y="4345436"/>
                </a:cubicBezTo>
                <a:cubicBezTo>
                  <a:pt x="9158139" y="4410176"/>
                  <a:pt x="9130978" y="4453337"/>
                  <a:pt x="9076656" y="4474917"/>
                </a:cubicBezTo>
                <a:cubicBezTo>
                  <a:pt x="9043914" y="4487567"/>
                  <a:pt x="8987359" y="4493892"/>
                  <a:pt x="8906992" y="4493892"/>
                </a:cubicBezTo>
                <a:cubicBezTo>
                  <a:pt x="8809509" y="4493892"/>
                  <a:pt x="8755931" y="4489241"/>
                  <a:pt x="8746257" y="4479940"/>
                </a:cubicBezTo>
                <a:cubicBezTo>
                  <a:pt x="8736583" y="4470638"/>
                  <a:pt x="8731747" y="4422083"/>
                  <a:pt x="8731747" y="4334274"/>
                </a:cubicBezTo>
                <a:cubicBezTo>
                  <a:pt x="8731747" y="4250186"/>
                  <a:pt x="8735839" y="4204608"/>
                  <a:pt x="8744025" y="4197538"/>
                </a:cubicBezTo>
                <a:cubicBezTo>
                  <a:pt x="8752210" y="4190469"/>
                  <a:pt x="8804300" y="4186934"/>
                  <a:pt x="8900294" y="4186934"/>
                </a:cubicBezTo>
                <a:close/>
                <a:moveTo>
                  <a:pt x="11099751" y="3787331"/>
                </a:moveTo>
                <a:cubicBezTo>
                  <a:pt x="11115378" y="3817096"/>
                  <a:pt x="11139934" y="3885557"/>
                  <a:pt x="11173421" y="3992714"/>
                </a:cubicBezTo>
                <a:cubicBezTo>
                  <a:pt x="11207651" y="4103591"/>
                  <a:pt x="11224766" y="4171307"/>
                  <a:pt x="11224766" y="4195864"/>
                </a:cubicBezTo>
                <a:cubicBezTo>
                  <a:pt x="11224766" y="4202561"/>
                  <a:pt x="11224022" y="4207770"/>
                  <a:pt x="11222534" y="4211491"/>
                </a:cubicBezTo>
                <a:cubicBezTo>
                  <a:pt x="11217325" y="4223397"/>
                  <a:pt x="11190164" y="4229350"/>
                  <a:pt x="11141051" y="4229350"/>
                </a:cubicBezTo>
                <a:cubicBezTo>
                  <a:pt x="11088217" y="4229350"/>
                  <a:pt x="11050265" y="4228606"/>
                  <a:pt x="11027197" y="4227118"/>
                </a:cubicBezTo>
                <a:cubicBezTo>
                  <a:pt x="10982549" y="4225630"/>
                  <a:pt x="10960224" y="4218188"/>
                  <a:pt x="10960224" y="4204794"/>
                </a:cubicBezTo>
                <a:cubicBezTo>
                  <a:pt x="10960224" y="4184702"/>
                  <a:pt x="10980316" y="4116613"/>
                  <a:pt x="11020500" y="4000527"/>
                </a:cubicBezTo>
                <a:cubicBezTo>
                  <a:pt x="11057707" y="3891138"/>
                  <a:pt x="11084124" y="3820073"/>
                  <a:pt x="11099751" y="3787331"/>
                </a:cubicBezTo>
                <a:close/>
                <a:moveTo>
                  <a:pt x="5448896" y="3641107"/>
                </a:moveTo>
                <a:cubicBezTo>
                  <a:pt x="5559029" y="3641107"/>
                  <a:pt x="5649442" y="3682035"/>
                  <a:pt x="5720135" y="3763890"/>
                </a:cubicBezTo>
                <a:cubicBezTo>
                  <a:pt x="5787852" y="3842025"/>
                  <a:pt x="5821710" y="3936903"/>
                  <a:pt x="5821710" y="4048524"/>
                </a:cubicBezTo>
                <a:cubicBezTo>
                  <a:pt x="5821710" y="4154936"/>
                  <a:pt x="5786736" y="4248326"/>
                  <a:pt x="5716787" y="4328693"/>
                </a:cubicBezTo>
                <a:cubicBezTo>
                  <a:pt x="5643117" y="4412781"/>
                  <a:pt x="5553820" y="4454825"/>
                  <a:pt x="5448896" y="4454825"/>
                </a:cubicBezTo>
                <a:cubicBezTo>
                  <a:pt x="5336531" y="4454825"/>
                  <a:pt x="5245374" y="4415013"/>
                  <a:pt x="5175424" y="4335390"/>
                </a:cubicBezTo>
                <a:cubicBezTo>
                  <a:pt x="5109196" y="4259488"/>
                  <a:pt x="5076082" y="4164610"/>
                  <a:pt x="5076082" y="4050757"/>
                </a:cubicBezTo>
                <a:cubicBezTo>
                  <a:pt x="5076082" y="3944344"/>
                  <a:pt x="5111428" y="3850211"/>
                  <a:pt x="5182122" y="3768355"/>
                </a:cubicBezTo>
                <a:cubicBezTo>
                  <a:pt x="5255047" y="3683523"/>
                  <a:pt x="5343972" y="3641107"/>
                  <a:pt x="5448896" y="3641107"/>
                </a:cubicBezTo>
                <a:close/>
                <a:moveTo>
                  <a:pt x="2486622" y="3641107"/>
                </a:moveTo>
                <a:cubicBezTo>
                  <a:pt x="2596755" y="3641107"/>
                  <a:pt x="2687168" y="3682035"/>
                  <a:pt x="2757861" y="3763890"/>
                </a:cubicBezTo>
                <a:cubicBezTo>
                  <a:pt x="2825577" y="3842025"/>
                  <a:pt x="2859436" y="3936903"/>
                  <a:pt x="2859436" y="4048524"/>
                </a:cubicBezTo>
                <a:cubicBezTo>
                  <a:pt x="2859436" y="4154936"/>
                  <a:pt x="2824462" y="4248326"/>
                  <a:pt x="2754513" y="4328693"/>
                </a:cubicBezTo>
                <a:cubicBezTo>
                  <a:pt x="2680842" y="4412781"/>
                  <a:pt x="2591545" y="4454825"/>
                  <a:pt x="2486622" y="4454825"/>
                </a:cubicBezTo>
                <a:cubicBezTo>
                  <a:pt x="2374257" y="4454825"/>
                  <a:pt x="2283099" y="4415013"/>
                  <a:pt x="2213150" y="4335390"/>
                </a:cubicBezTo>
                <a:cubicBezTo>
                  <a:pt x="2146921" y="4259488"/>
                  <a:pt x="2113807" y="4164610"/>
                  <a:pt x="2113807" y="4050757"/>
                </a:cubicBezTo>
                <a:cubicBezTo>
                  <a:pt x="2113807" y="3944344"/>
                  <a:pt x="2149154" y="3850211"/>
                  <a:pt x="2219847" y="3768355"/>
                </a:cubicBezTo>
                <a:cubicBezTo>
                  <a:pt x="2292773" y="3683523"/>
                  <a:pt x="2381698" y="3641107"/>
                  <a:pt x="2486622" y="3641107"/>
                </a:cubicBezTo>
                <a:close/>
                <a:moveTo>
                  <a:pt x="8852297" y="3577483"/>
                </a:moveTo>
                <a:cubicBezTo>
                  <a:pt x="8934153" y="3577483"/>
                  <a:pt x="8992940" y="3583064"/>
                  <a:pt x="9028659" y="3594226"/>
                </a:cubicBezTo>
                <a:cubicBezTo>
                  <a:pt x="9092655" y="3615062"/>
                  <a:pt x="9124653" y="3657478"/>
                  <a:pt x="9124653" y="3721474"/>
                </a:cubicBezTo>
                <a:cubicBezTo>
                  <a:pt x="9124653" y="3813004"/>
                  <a:pt x="9044658" y="3858768"/>
                  <a:pt x="8884667" y="3858768"/>
                </a:cubicBezTo>
                <a:cubicBezTo>
                  <a:pt x="8798347" y="3858768"/>
                  <a:pt x="8751094" y="3855420"/>
                  <a:pt x="8742909" y="3848722"/>
                </a:cubicBezTo>
                <a:cubicBezTo>
                  <a:pt x="8730258" y="3839793"/>
                  <a:pt x="8723933" y="3798121"/>
                  <a:pt x="8723933" y="3723707"/>
                </a:cubicBezTo>
                <a:cubicBezTo>
                  <a:pt x="8723933" y="3709568"/>
                  <a:pt x="8725235" y="3688174"/>
                  <a:pt x="8727840" y="3659525"/>
                </a:cubicBezTo>
                <a:cubicBezTo>
                  <a:pt x="8730444" y="3630875"/>
                  <a:pt x="8731747" y="3609481"/>
                  <a:pt x="8731747" y="3595342"/>
                </a:cubicBezTo>
                <a:cubicBezTo>
                  <a:pt x="8731747" y="3583436"/>
                  <a:pt x="8771930" y="3577483"/>
                  <a:pt x="8852297" y="3577483"/>
                </a:cubicBezTo>
                <a:close/>
                <a:moveTo>
                  <a:pt x="3905326" y="3267176"/>
                </a:moveTo>
                <a:cubicBezTo>
                  <a:pt x="3880769" y="3267176"/>
                  <a:pt x="3844306" y="3268479"/>
                  <a:pt x="3795937" y="3271083"/>
                </a:cubicBezTo>
                <a:cubicBezTo>
                  <a:pt x="3747568" y="3273688"/>
                  <a:pt x="3711105" y="3274990"/>
                  <a:pt x="3686549" y="3274990"/>
                </a:cubicBezTo>
                <a:cubicBezTo>
                  <a:pt x="3664968" y="3274990"/>
                  <a:pt x="3632040" y="3273874"/>
                  <a:pt x="3587764" y="3271641"/>
                </a:cubicBezTo>
                <a:cubicBezTo>
                  <a:pt x="3543488" y="3269409"/>
                  <a:pt x="3510187" y="3268293"/>
                  <a:pt x="3487863" y="3268293"/>
                </a:cubicBezTo>
                <a:cubicBezTo>
                  <a:pt x="3465539" y="3268293"/>
                  <a:pt x="3454377" y="3276478"/>
                  <a:pt x="3454377" y="3292849"/>
                </a:cubicBezTo>
                <a:cubicBezTo>
                  <a:pt x="3454377" y="3379170"/>
                  <a:pt x="3456981" y="3508464"/>
                  <a:pt x="3462190" y="3680733"/>
                </a:cubicBezTo>
                <a:cubicBezTo>
                  <a:pt x="3467399" y="3853001"/>
                  <a:pt x="3470004" y="3982296"/>
                  <a:pt x="3470004" y="4068616"/>
                </a:cubicBezTo>
                <a:cubicBezTo>
                  <a:pt x="3470004" y="4149727"/>
                  <a:pt x="3468702" y="4271208"/>
                  <a:pt x="3466097" y="4433059"/>
                </a:cubicBezTo>
                <a:cubicBezTo>
                  <a:pt x="3463493" y="4594909"/>
                  <a:pt x="3462190" y="4716390"/>
                  <a:pt x="3462190" y="4797502"/>
                </a:cubicBezTo>
                <a:cubicBezTo>
                  <a:pt x="3462190" y="4816849"/>
                  <a:pt x="3472980" y="4828383"/>
                  <a:pt x="3494560" y="4832104"/>
                </a:cubicBezTo>
                <a:cubicBezTo>
                  <a:pt x="3557068" y="4835825"/>
                  <a:pt x="3605065" y="4837313"/>
                  <a:pt x="3638551" y="4836569"/>
                </a:cubicBezTo>
                <a:lnTo>
                  <a:pt x="3972298" y="4841034"/>
                </a:lnTo>
                <a:cubicBezTo>
                  <a:pt x="4005040" y="4841778"/>
                  <a:pt x="4088384" y="4843638"/>
                  <a:pt x="4222329" y="4846615"/>
                </a:cubicBezTo>
                <a:cubicBezTo>
                  <a:pt x="4325021" y="4849591"/>
                  <a:pt x="4408364" y="4851080"/>
                  <a:pt x="4472361" y="4851080"/>
                </a:cubicBezTo>
                <a:cubicBezTo>
                  <a:pt x="4499150" y="4851080"/>
                  <a:pt x="4514405" y="4850336"/>
                  <a:pt x="4518126" y="4848847"/>
                </a:cubicBezTo>
                <a:cubicBezTo>
                  <a:pt x="4530032" y="4845127"/>
                  <a:pt x="4537845" y="4833592"/>
                  <a:pt x="4541566" y="4814245"/>
                </a:cubicBezTo>
                <a:cubicBezTo>
                  <a:pt x="4560169" y="4721971"/>
                  <a:pt x="4569472" y="4612211"/>
                  <a:pt x="4569472" y="4484963"/>
                </a:cubicBezTo>
                <a:cubicBezTo>
                  <a:pt x="4569472" y="4467847"/>
                  <a:pt x="4559425" y="4459290"/>
                  <a:pt x="4539333" y="4459290"/>
                </a:cubicBezTo>
                <a:cubicBezTo>
                  <a:pt x="4472361" y="4459290"/>
                  <a:pt x="4372088" y="4462824"/>
                  <a:pt x="4238515" y="4469894"/>
                </a:cubicBezTo>
                <a:cubicBezTo>
                  <a:pt x="4104942" y="4476963"/>
                  <a:pt x="4004668" y="4480498"/>
                  <a:pt x="3937696" y="4480498"/>
                </a:cubicBezTo>
                <a:cubicBezTo>
                  <a:pt x="3919092" y="4480498"/>
                  <a:pt x="3909419" y="4480498"/>
                  <a:pt x="3908674" y="4480498"/>
                </a:cubicBezTo>
                <a:cubicBezTo>
                  <a:pt x="3898257" y="4478265"/>
                  <a:pt x="3892675" y="4472684"/>
                  <a:pt x="3891931" y="4463755"/>
                </a:cubicBezTo>
                <a:cubicBezTo>
                  <a:pt x="3891187" y="4454825"/>
                  <a:pt x="3890443" y="4445895"/>
                  <a:pt x="3889699" y="4436966"/>
                </a:cubicBezTo>
                <a:cubicBezTo>
                  <a:pt x="3888955" y="4393061"/>
                  <a:pt x="3888583" y="4323484"/>
                  <a:pt x="3888583" y="4228234"/>
                </a:cubicBezTo>
                <a:lnTo>
                  <a:pt x="3889699" y="3933554"/>
                </a:lnTo>
                <a:cubicBezTo>
                  <a:pt x="3900861" y="3653013"/>
                  <a:pt x="3910907" y="3442794"/>
                  <a:pt x="3919837" y="3302895"/>
                </a:cubicBezTo>
                <a:lnTo>
                  <a:pt x="3920952" y="3288385"/>
                </a:lnTo>
                <a:cubicBezTo>
                  <a:pt x="3921697" y="3274246"/>
                  <a:pt x="3916488" y="3267176"/>
                  <a:pt x="3905326" y="3267176"/>
                </a:cubicBezTo>
                <a:close/>
                <a:moveTo>
                  <a:pt x="9776074" y="3266060"/>
                </a:moveTo>
                <a:cubicBezTo>
                  <a:pt x="9758958" y="3266060"/>
                  <a:pt x="9750401" y="3274246"/>
                  <a:pt x="9750401" y="3290617"/>
                </a:cubicBezTo>
                <a:cubicBezTo>
                  <a:pt x="9750401" y="3370240"/>
                  <a:pt x="9753005" y="3489674"/>
                  <a:pt x="9758214" y="3648921"/>
                </a:cubicBezTo>
                <a:cubicBezTo>
                  <a:pt x="9763423" y="3808167"/>
                  <a:pt x="9766028" y="3927601"/>
                  <a:pt x="9766028" y="4007224"/>
                </a:cubicBezTo>
                <a:cubicBezTo>
                  <a:pt x="9766028" y="4101730"/>
                  <a:pt x="9759330" y="4299672"/>
                  <a:pt x="9745936" y="4601049"/>
                </a:cubicBezTo>
                <a:cubicBezTo>
                  <a:pt x="9740076" y="4726064"/>
                  <a:pt x="9736779" y="4791828"/>
                  <a:pt x="9736047" y="4798339"/>
                </a:cubicBezTo>
                <a:lnTo>
                  <a:pt x="9736033" y="4798396"/>
                </a:lnTo>
                <a:lnTo>
                  <a:pt x="9735890" y="4797502"/>
                </a:lnTo>
                <a:cubicBezTo>
                  <a:pt x="9735890" y="4798246"/>
                  <a:pt x="9735903" y="4798688"/>
                  <a:pt x="9735929" y="4798827"/>
                </a:cubicBezTo>
                <a:lnTo>
                  <a:pt x="9736033" y="4798396"/>
                </a:lnTo>
                <a:lnTo>
                  <a:pt x="9737913" y="4810129"/>
                </a:lnTo>
                <a:cubicBezTo>
                  <a:pt x="9741959" y="4821430"/>
                  <a:pt x="9752075" y="4828756"/>
                  <a:pt x="9768260" y="4832104"/>
                </a:cubicBezTo>
                <a:cubicBezTo>
                  <a:pt x="9798026" y="4838057"/>
                  <a:pt x="9867231" y="4841034"/>
                  <a:pt x="9975875" y="4841034"/>
                </a:cubicBezTo>
                <a:cubicBezTo>
                  <a:pt x="10056987" y="4841034"/>
                  <a:pt x="10121727" y="4838057"/>
                  <a:pt x="10170096" y="4832104"/>
                </a:cubicBezTo>
                <a:cubicBezTo>
                  <a:pt x="10187955" y="4829872"/>
                  <a:pt x="10197629" y="4828383"/>
                  <a:pt x="10199117" y="4827639"/>
                </a:cubicBezTo>
                <a:cubicBezTo>
                  <a:pt x="10205815" y="4823919"/>
                  <a:pt x="10209163" y="4814617"/>
                  <a:pt x="10209163" y="4799734"/>
                </a:cubicBezTo>
                <a:cubicBezTo>
                  <a:pt x="10209163" y="4711925"/>
                  <a:pt x="10206931" y="4579841"/>
                  <a:pt x="10202466" y="4403479"/>
                </a:cubicBezTo>
                <a:cubicBezTo>
                  <a:pt x="10198001" y="4227118"/>
                  <a:pt x="10195769" y="4095033"/>
                  <a:pt x="10195769" y="4007224"/>
                </a:cubicBezTo>
                <a:cubicBezTo>
                  <a:pt x="10195769" y="3927601"/>
                  <a:pt x="10200048" y="3808167"/>
                  <a:pt x="10208605" y="3648921"/>
                </a:cubicBezTo>
                <a:cubicBezTo>
                  <a:pt x="10217163" y="3489674"/>
                  <a:pt x="10221442" y="3370240"/>
                  <a:pt x="10221442" y="3290617"/>
                </a:cubicBezTo>
                <a:cubicBezTo>
                  <a:pt x="10221442" y="3274246"/>
                  <a:pt x="10210652" y="3266060"/>
                  <a:pt x="10189072" y="3266060"/>
                </a:cubicBezTo>
                <a:cubicBezTo>
                  <a:pt x="10166003" y="3266060"/>
                  <a:pt x="10131959" y="3267176"/>
                  <a:pt x="10086938" y="3269409"/>
                </a:cubicBezTo>
                <a:cubicBezTo>
                  <a:pt x="10041918" y="3271641"/>
                  <a:pt x="10007873" y="3272758"/>
                  <a:pt x="9984805" y="3272758"/>
                </a:cubicBezTo>
                <a:cubicBezTo>
                  <a:pt x="9961737" y="3272758"/>
                  <a:pt x="9926948" y="3271641"/>
                  <a:pt x="9880439" y="3269409"/>
                </a:cubicBezTo>
                <a:cubicBezTo>
                  <a:pt x="9833930" y="3267176"/>
                  <a:pt x="9799142" y="3266060"/>
                  <a:pt x="9776074" y="3266060"/>
                </a:cubicBezTo>
                <a:close/>
                <a:moveTo>
                  <a:pt x="8575477" y="3261596"/>
                </a:moveTo>
                <a:cubicBezTo>
                  <a:pt x="8427393" y="3261596"/>
                  <a:pt x="8341259" y="3263084"/>
                  <a:pt x="8317074" y="3266060"/>
                </a:cubicBezTo>
                <a:cubicBezTo>
                  <a:pt x="8292890" y="3269037"/>
                  <a:pt x="8281170" y="3277594"/>
                  <a:pt x="8281914" y="3291733"/>
                </a:cubicBezTo>
                <a:lnTo>
                  <a:pt x="8283030" y="3307360"/>
                </a:lnTo>
                <a:cubicBezTo>
                  <a:pt x="8288983" y="3429399"/>
                  <a:pt x="8293076" y="3520928"/>
                  <a:pt x="8295308" y="3581948"/>
                </a:cubicBezTo>
                <a:cubicBezTo>
                  <a:pt x="8304238" y="3820073"/>
                  <a:pt x="8308703" y="3982296"/>
                  <a:pt x="8308703" y="4068616"/>
                </a:cubicBezTo>
                <a:cubicBezTo>
                  <a:pt x="8308703" y="4148983"/>
                  <a:pt x="8304052" y="4269906"/>
                  <a:pt x="8294750" y="4431384"/>
                </a:cubicBezTo>
                <a:cubicBezTo>
                  <a:pt x="8285448" y="4592863"/>
                  <a:pt x="8280798" y="4713414"/>
                  <a:pt x="8280798" y="4793037"/>
                </a:cubicBezTo>
                <a:cubicBezTo>
                  <a:pt x="8280798" y="4811640"/>
                  <a:pt x="8291588" y="4823174"/>
                  <a:pt x="8313168" y="4827639"/>
                </a:cubicBezTo>
                <a:cubicBezTo>
                  <a:pt x="8365258" y="4838801"/>
                  <a:pt x="8528596" y="4844382"/>
                  <a:pt x="8803184" y="4844382"/>
                </a:cubicBezTo>
                <a:cubicBezTo>
                  <a:pt x="8820299" y="4844382"/>
                  <a:pt x="8846716" y="4844382"/>
                  <a:pt x="8882435" y="4844382"/>
                </a:cubicBezTo>
                <a:cubicBezTo>
                  <a:pt x="8917410" y="4845127"/>
                  <a:pt x="8944199" y="4845499"/>
                  <a:pt x="8962802" y="4845499"/>
                </a:cubicBezTo>
                <a:cubicBezTo>
                  <a:pt x="9207624" y="4845499"/>
                  <a:pt x="9378776" y="4793781"/>
                  <a:pt x="9476259" y="4690345"/>
                </a:cubicBezTo>
                <a:cubicBezTo>
                  <a:pt x="9561835" y="4600304"/>
                  <a:pt x="9604624" y="4486823"/>
                  <a:pt x="9604624" y="4349901"/>
                </a:cubicBezTo>
                <a:cubicBezTo>
                  <a:pt x="9604624" y="4284417"/>
                  <a:pt x="9591229" y="4222653"/>
                  <a:pt x="9564440" y="4164610"/>
                </a:cubicBezTo>
                <a:cubicBezTo>
                  <a:pt x="9534674" y="4099870"/>
                  <a:pt x="9493746" y="4052617"/>
                  <a:pt x="9441657" y="4022851"/>
                </a:cubicBezTo>
                <a:cubicBezTo>
                  <a:pt x="9422308" y="4011689"/>
                  <a:pt x="9412635" y="4003504"/>
                  <a:pt x="9412635" y="3998295"/>
                </a:cubicBezTo>
                <a:cubicBezTo>
                  <a:pt x="9412635" y="4000527"/>
                  <a:pt x="9426402" y="3986389"/>
                  <a:pt x="9453935" y="3955879"/>
                </a:cubicBezTo>
                <a:cubicBezTo>
                  <a:pt x="9485189" y="3920904"/>
                  <a:pt x="9510489" y="3885929"/>
                  <a:pt x="9529837" y="3850955"/>
                </a:cubicBezTo>
                <a:cubicBezTo>
                  <a:pt x="9556626" y="3801842"/>
                  <a:pt x="9570021" y="3755333"/>
                  <a:pt x="9570021" y="3711429"/>
                </a:cubicBezTo>
                <a:cubicBezTo>
                  <a:pt x="9570021" y="3543253"/>
                  <a:pt x="9512350" y="3423818"/>
                  <a:pt x="9397008" y="3353125"/>
                </a:cubicBezTo>
                <a:cubicBezTo>
                  <a:pt x="9309944" y="3300291"/>
                  <a:pt x="9174882" y="3270525"/>
                  <a:pt x="8991824" y="3263828"/>
                </a:cubicBezTo>
                <a:cubicBezTo>
                  <a:pt x="8951640" y="3262340"/>
                  <a:pt x="8812858" y="3261596"/>
                  <a:pt x="8575477" y="3261596"/>
                </a:cubicBezTo>
                <a:close/>
                <a:moveTo>
                  <a:pt x="8038505" y="3254898"/>
                </a:moveTo>
                <a:cubicBezTo>
                  <a:pt x="8019902" y="3254898"/>
                  <a:pt x="7991438" y="3256759"/>
                  <a:pt x="7953115" y="3260479"/>
                </a:cubicBezTo>
                <a:cubicBezTo>
                  <a:pt x="7914792" y="3264200"/>
                  <a:pt x="7886329" y="3266060"/>
                  <a:pt x="7867725" y="3266060"/>
                </a:cubicBezTo>
                <a:cubicBezTo>
                  <a:pt x="7845401" y="3266060"/>
                  <a:pt x="7812473" y="3264944"/>
                  <a:pt x="7768940" y="3262712"/>
                </a:cubicBezTo>
                <a:cubicBezTo>
                  <a:pt x="7725408" y="3260479"/>
                  <a:pt x="7692852" y="3259363"/>
                  <a:pt x="7671272" y="3259363"/>
                </a:cubicBezTo>
                <a:cubicBezTo>
                  <a:pt x="7656389" y="3259363"/>
                  <a:pt x="7642623" y="3273874"/>
                  <a:pt x="7629972" y="3302895"/>
                </a:cubicBezTo>
                <a:cubicBezTo>
                  <a:pt x="7482632" y="3617667"/>
                  <a:pt x="7371383" y="3853187"/>
                  <a:pt x="7296225" y="4009457"/>
                </a:cubicBezTo>
                <a:cubicBezTo>
                  <a:pt x="7269436" y="4065267"/>
                  <a:pt x="7251949" y="4093173"/>
                  <a:pt x="7243763" y="4093173"/>
                </a:cubicBezTo>
                <a:cubicBezTo>
                  <a:pt x="7228136" y="4093173"/>
                  <a:pt x="7208789" y="4068988"/>
                  <a:pt x="7185720" y="4020619"/>
                </a:cubicBezTo>
                <a:lnTo>
                  <a:pt x="6859787" y="3305128"/>
                </a:lnTo>
                <a:cubicBezTo>
                  <a:pt x="6844904" y="3273874"/>
                  <a:pt x="6833370" y="3258247"/>
                  <a:pt x="6825184" y="3258247"/>
                </a:cubicBezTo>
                <a:cubicBezTo>
                  <a:pt x="6784256" y="3258247"/>
                  <a:pt x="6722865" y="3259549"/>
                  <a:pt x="6641009" y="3262154"/>
                </a:cubicBezTo>
                <a:cubicBezTo>
                  <a:pt x="6559154" y="3264758"/>
                  <a:pt x="6497762" y="3266060"/>
                  <a:pt x="6456834" y="3266060"/>
                </a:cubicBezTo>
                <a:cubicBezTo>
                  <a:pt x="6424836" y="3266060"/>
                  <a:pt x="6409209" y="3273502"/>
                  <a:pt x="6409954" y="3288385"/>
                </a:cubicBezTo>
                <a:lnTo>
                  <a:pt x="6411070" y="3307360"/>
                </a:lnTo>
                <a:cubicBezTo>
                  <a:pt x="6417023" y="3429399"/>
                  <a:pt x="6420372" y="3521300"/>
                  <a:pt x="6421116" y="3583064"/>
                </a:cubicBezTo>
                <a:cubicBezTo>
                  <a:pt x="6428557" y="3820445"/>
                  <a:pt x="6432278" y="3982296"/>
                  <a:pt x="6432278" y="4068616"/>
                </a:cubicBezTo>
                <a:cubicBezTo>
                  <a:pt x="6432278" y="4149727"/>
                  <a:pt x="6428371" y="4271580"/>
                  <a:pt x="6420558" y="4434175"/>
                </a:cubicBezTo>
                <a:cubicBezTo>
                  <a:pt x="6412744" y="4596770"/>
                  <a:pt x="6408837" y="4718623"/>
                  <a:pt x="6408837" y="4799734"/>
                </a:cubicBezTo>
                <a:cubicBezTo>
                  <a:pt x="6408837" y="4811640"/>
                  <a:pt x="6410512" y="4820012"/>
                  <a:pt x="6413860" y="4824849"/>
                </a:cubicBezTo>
                <a:cubicBezTo>
                  <a:pt x="6417209" y="4829686"/>
                  <a:pt x="6426325" y="4832104"/>
                  <a:pt x="6441208" y="4832104"/>
                </a:cubicBezTo>
                <a:lnTo>
                  <a:pt x="6814022" y="4832104"/>
                </a:lnTo>
                <a:cubicBezTo>
                  <a:pt x="6834858" y="4832104"/>
                  <a:pt x="6845276" y="4819082"/>
                  <a:pt x="6845276" y="4793037"/>
                </a:cubicBezTo>
                <a:cubicBezTo>
                  <a:pt x="6845276" y="4720111"/>
                  <a:pt x="6843416" y="4610722"/>
                  <a:pt x="6839695" y="4464871"/>
                </a:cubicBezTo>
                <a:cubicBezTo>
                  <a:pt x="6835974" y="4319019"/>
                  <a:pt x="6834114" y="4209631"/>
                  <a:pt x="6834114" y="4136705"/>
                </a:cubicBezTo>
                <a:cubicBezTo>
                  <a:pt x="6834114" y="4121822"/>
                  <a:pt x="6836718" y="4111032"/>
                  <a:pt x="6841927" y="4104335"/>
                </a:cubicBezTo>
                <a:cubicBezTo>
                  <a:pt x="6847136" y="4108800"/>
                  <a:pt x="6850485" y="4112892"/>
                  <a:pt x="6851973" y="4116613"/>
                </a:cubicBezTo>
                <a:cubicBezTo>
                  <a:pt x="6886948" y="4190283"/>
                  <a:pt x="6939410" y="4309717"/>
                  <a:pt x="7009359" y="4474917"/>
                </a:cubicBezTo>
                <a:cubicBezTo>
                  <a:pt x="7074843" y="4631186"/>
                  <a:pt x="7127677" y="4750249"/>
                  <a:pt x="7167861" y="4832104"/>
                </a:cubicBezTo>
                <a:cubicBezTo>
                  <a:pt x="7175302" y="4846987"/>
                  <a:pt x="7198371" y="4854428"/>
                  <a:pt x="7237066" y="4854428"/>
                </a:cubicBezTo>
                <a:cubicBezTo>
                  <a:pt x="7263111" y="4854428"/>
                  <a:pt x="7277994" y="4854056"/>
                  <a:pt x="7281714" y="4853312"/>
                </a:cubicBezTo>
                <a:cubicBezTo>
                  <a:pt x="7292876" y="4850336"/>
                  <a:pt x="7302178" y="4840290"/>
                  <a:pt x="7309620" y="4823174"/>
                </a:cubicBezTo>
                <a:cubicBezTo>
                  <a:pt x="7363198" y="4691462"/>
                  <a:pt x="7416776" y="4559377"/>
                  <a:pt x="7470354" y="4426920"/>
                </a:cubicBezTo>
                <a:cubicBezTo>
                  <a:pt x="7561883" y="4201445"/>
                  <a:pt x="7611741" y="4086475"/>
                  <a:pt x="7619926" y="4082010"/>
                </a:cubicBezTo>
                <a:cubicBezTo>
                  <a:pt x="7626624" y="4083499"/>
                  <a:pt x="7629972" y="4095033"/>
                  <a:pt x="7629972" y="4116613"/>
                </a:cubicBezTo>
                <a:cubicBezTo>
                  <a:pt x="7629972" y="4191771"/>
                  <a:pt x="7627182" y="4304509"/>
                  <a:pt x="7621601" y="4454825"/>
                </a:cubicBezTo>
                <a:cubicBezTo>
                  <a:pt x="7616020" y="4605141"/>
                  <a:pt x="7613229" y="4717879"/>
                  <a:pt x="7613229" y="4793037"/>
                </a:cubicBezTo>
                <a:cubicBezTo>
                  <a:pt x="7613229" y="4819082"/>
                  <a:pt x="7624019" y="4832104"/>
                  <a:pt x="7645599" y="4832104"/>
                </a:cubicBezTo>
                <a:lnTo>
                  <a:pt x="8040738" y="4832104"/>
                </a:lnTo>
                <a:cubicBezTo>
                  <a:pt x="8062318" y="4832104"/>
                  <a:pt x="8073108" y="4820570"/>
                  <a:pt x="8073108" y="4797502"/>
                </a:cubicBezTo>
                <a:cubicBezTo>
                  <a:pt x="8073108" y="4717134"/>
                  <a:pt x="8069759" y="4595840"/>
                  <a:pt x="8063062" y="4433617"/>
                </a:cubicBezTo>
                <a:cubicBezTo>
                  <a:pt x="8056365" y="4271394"/>
                  <a:pt x="8053016" y="4149727"/>
                  <a:pt x="8053016" y="4068616"/>
                </a:cubicBezTo>
                <a:cubicBezTo>
                  <a:pt x="8053016" y="3980807"/>
                  <a:pt x="8056179" y="3849653"/>
                  <a:pt x="8062504" y="3675152"/>
                </a:cubicBezTo>
                <a:cubicBezTo>
                  <a:pt x="8068829" y="3500651"/>
                  <a:pt x="8071992" y="3369496"/>
                  <a:pt x="8071992" y="3281687"/>
                </a:cubicBezTo>
                <a:cubicBezTo>
                  <a:pt x="8071992" y="3263828"/>
                  <a:pt x="8060830" y="3254898"/>
                  <a:pt x="8038505" y="3254898"/>
                </a:cubicBezTo>
                <a:close/>
                <a:moveTo>
                  <a:pt x="10903298" y="3239271"/>
                </a:moveTo>
                <a:cubicBezTo>
                  <a:pt x="10891391" y="3239271"/>
                  <a:pt x="10880974" y="3253410"/>
                  <a:pt x="10872044" y="3281687"/>
                </a:cubicBezTo>
                <a:cubicBezTo>
                  <a:pt x="10856417" y="3330801"/>
                  <a:pt x="10757446" y="3602040"/>
                  <a:pt x="10575132" y="4095405"/>
                </a:cubicBezTo>
                <a:cubicBezTo>
                  <a:pt x="10406956" y="4551563"/>
                  <a:pt x="10322868" y="4789316"/>
                  <a:pt x="10322868" y="4808664"/>
                </a:cubicBezTo>
                <a:cubicBezTo>
                  <a:pt x="10322868" y="4830244"/>
                  <a:pt x="10379795" y="4841034"/>
                  <a:pt x="10493648" y="4841034"/>
                </a:cubicBezTo>
                <a:cubicBezTo>
                  <a:pt x="10638012" y="4841034"/>
                  <a:pt x="10722844" y="4838057"/>
                  <a:pt x="10748144" y="4832104"/>
                </a:cubicBezTo>
                <a:cubicBezTo>
                  <a:pt x="10768236" y="4826895"/>
                  <a:pt x="10785351" y="4793409"/>
                  <a:pt x="10799490" y="4731645"/>
                </a:cubicBezTo>
                <a:cubicBezTo>
                  <a:pt x="10815117" y="4663928"/>
                  <a:pt x="10829256" y="4624117"/>
                  <a:pt x="10841906" y="4612211"/>
                </a:cubicBezTo>
                <a:cubicBezTo>
                  <a:pt x="10850092" y="4605513"/>
                  <a:pt x="10917436" y="4602165"/>
                  <a:pt x="11043940" y="4602165"/>
                </a:cubicBezTo>
                <a:cubicBezTo>
                  <a:pt x="11231464" y="4602165"/>
                  <a:pt x="11331179" y="4604769"/>
                  <a:pt x="11343085" y="4609978"/>
                </a:cubicBezTo>
                <a:cubicBezTo>
                  <a:pt x="11357224" y="4617420"/>
                  <a:pt x="11376943" y="4674718"/>
                  <a:pt x="11402244" y="4781875"/>
                </a:cubicBezTo>
                <a:cubicBezTo>
                  <a:pt x="11408941" y="4810152"/>
                  <a:pt x="11424940" y="4826895"/>
                  <a:pt x="11450241" y="4832104"/>
                </a:cubicBezTo>
                <a:cubicBezTo>
                  <a:pt x="11480751" y="4838057"/>
                  <a:pt x="11549212" y="4841034"/>
                  <a:pt x="11655624" y="4841034"/>
                </a:cubicBezTo>
                <a:cubicBezTo>
                  <a:pt x="11771710" y="4841034"/>
                  <a:pt x="11840915" y="4838057"/>
                  <a:pt x="11863239" y="4832104"/>
                </a:cubicBezTo>
                <a:cubicBezTo>
                  <a:pt x="11881843" y="4826895"/>
                  <a:pt x="11891144" y="4817593"/>
                  <a:pt x="11891144" y="4804199"/>
                </a:cubicBezTo>
                <a:cubicBezTo>
                  <a:pt x="11891144" y="4784107"/>
                  <a:pt x="11802592" y="4543750"/>
                  <a:pt x="11625486" y="4083127"/>
                </a:cubicBezTo>
                <a:cubicBezTo>
                  <a:pt x="11449125" y="3625480"/>
                  <a:pt x="11342713" y="3357590"/>
                  <a:pt x="11306250" y="3279455"/>
                </a:cubicBezTo>
                <a:cubicBezTo>
                  <a:pt x="11294344" y="3254898"/>
                  <a:pt x="11281321" y="3242620"/>
                  <a:pt x="11267182" y="3242620"/>
                </a:cubicBezTo>
                <a:cubicBezTo>
                  <a:pt x="11247835" y="3242620"/>
                  <a:pt x="11218627" y="3243922"/>
                  <a:pt x="11179560" y="3246527"/>
                </a:cubicBezTo>
                <a:cubicBezTo>
                  <a:pt x="11140493" y="3249131"/>
                  <a:pt x="11110913" y="3250433"/>
                  <a:pt x="11090821" y="3250433"/>
                </a:cubicBezTo>
                <a:cubicBezTo>
                  <a:pt x="11069985" y="3250433"/>
                  <a:pt x="11038545" y="3248573"/>
                  <a:pt x="10996501" y="3244852"/>
                </a:cubicBezTo>
                <a:cubicBezTo>
                  <a:pt x="10954457" y="3241132"/>
                  <a:pt x="10923390" y="3239271"/>
                  <a:pt x="10903298" y="3239271"/>
                </a:cubicBezTo>
                <a:close/>
                <a:moveTo>
                  <a:pt x="1016572" y="3229225"/>
                </a:moveTo>
                <a:cubicBezTo>
                  <a:pt x="794818" y="3229225"/>
                  <a:pt x="612131" y="3311825"/>
                  <a:pt x="468512" y="3477024"/>
                </a:cubicBezTo>
                <a:cubicBezTo>
                  <a:pt x="330846" y="3634782"/>
                  <a:pt x="262013" y="3826770"/>
                  <a:pt x="262013" y="4052989"/>
                </a:cubicBezTo>
                <a:cubicBezTo>
                  <a:pt x="262013" y="4286649"/>
                  <a:pt x="332334" y="4480126"/>
                  <a:pt x="472977" y="4633419"/>
                </a:cubicBezTo>
                <a:cubicBezTo>
                  <a:pt x="617340" y="4791921"/>
                  <a:pt x="805608" y="4871172"/>
                  <a:pt x="1037780" y="4871172"/>
                </a:cubicBezTo>
                <a:cubicBezTo>
                  <a:pt x="1264743" y="4871172"/>
                  <a:pt x="1446685" y="4789688"/>
                  <a:pt x="1583607" y="4626721"/>
                </a:cubicBezTo>
                <a:cubicBezTo>
                  <a:pt x="1599234" y="4607374"/>
                  <a:pt x="1607047" y="4591747"/>
                  <a:pt x="1607047" y="4579841"/>
                </a:cubicBezTo>
                <a:cubicBezTo>
                  <a:pt x="1607047" y="4571655"/>
                  <a:pt x="1579886" y="4526262"/>
                  <a:pt x="1525564" y="4443663"/>
                </a:cubicBezTo>
                <a:cubicBezTo>
                  <a:pt x="1472730" y="4364040"/>
                  <a:pt x="1440360" y="4317531"/>
                  <a:pt x="1428454" y="4304136"/>
                </a:cubicBezTo>
                <a:cubicBezTo>
                  <a:pt x="1421012" y="4295951"/>
                  <a:pt x="1413571" y="4291858"/>
                  <a:pt x="1406129" y="4291858"/>
                </a:cubicBezTo>
                <a:cubicBezTo>
                  <a:pt x="1402408" y="4291858"/>
                  <a:pt x="1384177" y="4305997"/>
                  <a:pt x="1351435" y="4334274"/>
                </a:cubicBezTo>
                <a:cubicBezTo>
                  <a:pt x="1311996" y="4367760"/>
                  <a:pt x="1273300" y="4393805"/>
                  <a:pt x="1235349" y="4412409"/>
                </a:cubicBezTo>
                <a:cubicBezTo>
                  <a:pt x="1177306" y="4440686"/>
                  <a:pt x="1115915" y="4454825"/>
                  <a:pt x="1051174" y="4454825"/>
                </a:cubicBezTo>
                <a:cubicBezTo>
                  <a:pt x="941786" y="4454825"/>
                  <a:pt x="854349" y="4413153"/>
                  <a:pt x="788865" y="4329809"/>
                </a:cubicBezTo>
                <a:cubicBezTo>
                  <a:pt x="728589" y="4253163"/>
                  <a:pt x="698452" y="4158285"/>
                  <a:pt x="698452" y="4045176"/>
                </a:cubicBezTo>
                <a:cubicBezTo>
                  <a:pt x="698452" y="3933554"/>
                  <a:pt x="728589" y="3839793"/>
                  <a:pt x="788865" y="3763890"/>
                </a:cubicBezTo>
                <a:cubicBezTo>
                  <a:pt x="854349" y="3682035"/>
                  <a:pt x="941786" y="3641107"/>
                  <a:pt x="1051174" y="3641107"/>
                </a:cubicBezTo>
                <a:cubicBezTo>
                  <a:pt x="1114426" y="3641107"/>
                  <a:pt x="1175446" y="3655990"/>
                  <a:pt x="1234233" y="3685756"/>
                </a:cubicBezTo>
                <a:cubicBezTo>
                  <a:pt x="1272928" y="3705847"/>
                  <a:pt x="1312368" y="3733753"/>
                  <a:pt x="1352551" y="3769471"/>
                </a:cubicBezTo>
                <a:cubicBezTo>
                  <a:pt x="1386038" y="3799237"/>
                  <a:pt x="1404641" y="3814120"/>
                  <a:pt x="1408362" y="3814120"/>
                </a:cubicBezTo>
                <a:cubicBezTo>
                  <a:pt x="1417291" y="3814120"/>
                  <a:pt x="1424733" y="3811143"/>
                  <a:pt x="1430686" y="3805190"/>
                </a:cubicBezTo>
                <a:cubicBezTo>
                  <a:pt x="1444081" y="3794028"/>
                  <a:pt x="1476637" y="3743055"/>
                  <a:pt x="1528355" y="3652269"/>
                </a:cubicBezTo>
                <a:cubicBezTo>
                  <a:pt x="1580072" y="3561484"/>
                  <a:pt x="1605931" y="3509022"/>
                  <a:pt x="1605931" y="3494884"/>
                </a:cubicBezTo>
                <a:cubicBezTo>
                  <a:pt x="1605931" y="3482233"/>
                  <a:pt x="1598490" y="3467722"/>
                  <a:pt x="1583607" y="3451351"/>
                </a:cubicBezTo>
                <a:cubicBezTo>
                  <a:pt x="1446685" y="3303267"/>
                  <a:pt x="1257673" y="3229225"/>
                  <a:pt x="1016572" y="3229225"/>
                </a:cubicBezTo>
                <a:close/>
                <a:moveTo>
                  <a:pt x="5448896" y="3224761"/>
                </a:moveTo>
                <a:cubicBezTo>
                  <a:pt x="5218957" y="3224761"/>
                  <a:pt x="5028085" y="3305500"/>
                  <a:pt x="4876280" y="3466978"/>
                </a:cubicBezTo>
                <a:cubicBezTo>
                  <a:pt x="4727452" y="3624736"/>
                  <a:pt x="4653038" y="3819329"/>
                  <a:pt x="4653038" y="4050757"/>
                </a:cubicBezTo>
                <a:cubicBezTo>
                  <a:pt x="4653038" y="4281440"/>
                  <a:pt x="4727452" y="4475289"/>
                  <a:pt x="4876280" y="4632302"/>
                </a:cubicBezTo>
                <a:cubicBezTo>
                  <a:pt x="5028085" y="4793037"/>
                  <a:pt x="5218957" y="4873404"/>
                  <a:pt x="5448896" y="4873404"/>
                </a:cubicBezTo>
                <a:cubicBezTo>
                  <a:pt x="5680324" y="4873404"/>
                  <a:pt x="5871568" y="4793781"/>
                  <a:pt x="6022628" y="4634535"/>
                </a:cubicBezTo>
                <a:cubicBezTo>
                  <a:pt x="6170712" y="4477521"/>
                  <a:pt x="6244754" y="4282928"/>
                  <a:pt x="6244754" y="4050757"/>
                </a:cubicBezTo>
                <a:cubicBezTo>
                  <a:pt x="6244754" y="3820817"/>
                  <a:pt x="6169968" y="3626224"/>
                  <a:pt x="6020396" y="3466978"/>
                </a:cubicBezTo>
                <a:cubicBezTo>
                  <a:pt x="5867847" y="3305500"/>
                  <a:pt x="5677347" y="3224761"/>
                  <a:pt x="5448896" y="3224761"/>
                </a:cubicBezTo>
                <a:close/>
                <a:moveTo>
                  <a:pt x="2486622" y="3224761"/>
                </a:moveTo>
                <a:cubicBezTo>
                  <a:pt x="2256682" y="3224761"/>
                  <a:pt x="2065810" y="3305500"/>
                  <a:pt x="1914006" y="3466978"/>
                </a:cubicBezTo>
                <a:cubicBezTo>
                  <a:pt x="1765177" y="3624736"/>
                  <a:pt x="1690763" y="3819329"/>
                  <a:pt x="1690763" y="4050757"/>
                </a:cubicBezTo>
                <a:cubicBezTo>
                  <a:pt x="1690763" y="4281440"/>
                  <a:pt x="1765177" y="4475289"/>
                  <a:pt x="1914006" y="4632302"/>
                </a:cubicBezTo>
                <a:cubicBezTo>
                  <a:pt x="2065810" y="4793037"/>
                  <a:pt x="2256682" y="4873404"/>
                  <a:pt x="2486622" y="4873404"/>
                </a:cubicBezTo>
                <a:cubicBezTo>
                  <a:pt x="2718050" y="4873404"/>
                  <a:pt x="2909293" y="4793781"/>
                  <a:pt x="3060354" y="4634535"/>
                </a:cubicBezTo>
                <a:cubicBezTo>
                  <a:pt x="3208438" y="4477521"/>
                  <a:pt x="3282480" y="4282928"/>
                  <a:pt x="3282480" y="4050757"/>
                </a:cubicBezTo>
                <a:cubicBezTo>
                  <a:pt x="3282480" y="3820817"/>
                  <a:pt x="3207694" y="3626224"/>
                  <a:pt x="3058122" y="3466978"/>
                </a:cubicBezTo>
                <a:cubicBezTo>
                  <a:pt x="2905573" y="3305500"/>
                  <a:pt x="2715073" y="3224761"/>
                  <a:pt x="2486622" y="3224761"/>
                </a:cubicBezTo>
                <a:close/>
                <a:moveTo>
                  <a:pt x="0" y="0"/>
                </a:moveTo>
                <a:lnTo>
                  <a:pt x="12192000" y="0"/>
                </a:lnTo>
                <a:lnTo>
                  <a:pt x="12192000" y="8120418"/>
                </a:lnTo>
                <a:lnTo>
                  <a:pt x="0" y="8120418"/>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80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1965775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5"/>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49379F-6305-BBA2-FA13-C3CEF78C5434}"/>
              </a:ext>
            </a:extLst>
          </p:cNvPr>
          <p:cNvSpPr txBox="1"/>
          <p:nvPr/>
        </p:nvSpPr>
        <p:spPr>
          <a:xfrm>
            <a:off x="4564059" y="913881"/>
            <a:ext cx="4886327"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OPTION 4</a:t>
            </a:r>
          </a:p>
        </p:txBody>
      </p:sp>
      <p:pic>
        <p:nvPicPr>
          <p:cNvPr id="2" name="Picture 1">
            <a:extLst>
              <a:ext uri="{FF2B5EF4-FFF2-40B4-BE49-F238E27FC236}">
                <a16:creationId xmlns:a16="http://schemas.microsoft.com/office/drawing/2014/main" id="{C33E155F-F78C-B168-3A3A-F79BB3C658BB}"/>
              </a:ext>
            </a:extLst>
          </p:cNvPr>
          <p:cNvPicPr>
            <a:picLocks noChangeAspect="1"/>
          </p:cNvPicPr>
          <p:nvPr/>
        </p:nvPicPr>
        <p:blipFill>
          <a:blip r:embed="rId7"/>
          <a:stretch>
            <a:fillRect/>
          </a:stretch>
        </p:blipFill>
        <p:spPr>
          <a:xfrm>
            <a:off x="1492898" y="87713"/>
            <a:ext cx="2712815" cy="6682566"/>
          </a:xfrm>
          <a:prstGeom prst="rect">
            <a:avLst/>
          </a:prstGeom>
        </p:spPr>
      </p:pic>
      <p:pic>
        <p:nvPicPr>
          <p:cNvPr id="11" name="Picture 10">
            <a:extLst>
              <a:ext uri="{FF2B5EF4-FFF2-40B4-BE49-F238E27FC236}">
                <a16:creationId xmlns:a16="http://schemas.microsoft.com/office/drawing/2014/main" id="{A1493491-21D2-5605-A14C-AB8918856E1B}"/>
              </a:ext>
            </a:extLst>
          </p:cNvPr>
          <p:cNvPicPr>
            <a:picLocks noChangeAspect="1"/>
          </p:cNvPicPr>
          <p:nvPr/>
        </p:nvPicPr>
        <p:blipFill>
          <a:blip r:embed="rId8"/>
          <a:stretch>
            <a:fillRect/>
          </a:stretch>
        </p:blipFill>
        <p:spPr>
          <a:xfrm>
            <a:off x="4336640" y="2066198"/>
            <a:ext cx="6338409" cy="3430012"/>
          </a:xfrm>
          <a:prstGeom prst="rect">
            <a:avLst/>
          </a:prstGeom>
        </p:spPr>
      </p:pic>
    </p:spTree>
    <p:extLst>
      <p:ext uri="{BB962C8B-B14F-4D97-AF65-F5344CB8AC3E}">
        <p14:creationId xmlns:p14="http://schemas.microsoft.com/office/powerpoint/2010/main" val="699363575"/>
      </p:ext>
    </p:extLst>
  </p:cSld>
  <p:clrMapOvr>
    <a:masterClrMapping/>
  </p:clrMapOvr>
  <p:transition spd="slow" advTm="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5"/>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49379F-6305-BBA2-FA13-C3CEF78C5434}"/>
              </a:ext>
            </a:extLst>
          </p:cNvPr>
          <p:cNvSpPr txBox="1"/>
          <p:nvPr/>
        </p:nvSpPr>
        <p:spPr>
          <a:xfrm>
            <a:off x="1536887" y="433720"/>
            <a:ext cx="4886327"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OPTION 5</a:t>
            </a:r>
          </a:p>
        </p:txBody>
      </p:sp>
      <p:pic>
        <p:nvPicPr>
          <p:cNvPr id="2" name="Picture 1">
            <a:extLst>
              <a:ext uri="{FF2B5EF4-FFF2-40B4-BE49-F238E27FC236}">
                <a16:creationId xmlns:a16="http://schemas.microsoft.com/office/drawing/2014/main" id="{6494DAA2-3FE4-B8A8-C80C-E227A716F796}"/>
              </a:ext>
            </a:extLst>
          </p:cNvPr>
          <p:cNvPicPr>
            <a:picLocks noChangeAspect="1"/>
          </p:cNvPicPr>
          <p:nvPr/>
        </p:nvPicPr>
        <p:blipFill>
          <a:blip r:embed="rId7"/>
          <a:stretch>
            <a:fillRect/>
          </a:stretch>
        </p:blipFill>
        <p:spPr>
          <a:xfrm>
            <a:off x="2995775" y="433720"/>
            <a:ext cx="7080250" cy="6072455"/>
          </a:xfrm>
          <a:prstGeom prst="rect">
            <a:avLst/>
          </a:prstGeom>
        </p:spPr>
      </p:pic>
    </p:spTree>
    <p:extLst>
      <p:ext uri="{BB962C8B-B14F-4D97-AF65-F5344CB8AC3E}">
        <p14:creationId xmlns:p14="http://schemas.microsoft.com/office/powerpoint/2010/main" val="1172548238"/>
      </p:ext>
    </p:extLst>
  </p:cSld>
  <p:clrMapOvr>
    <a:masterClrMapping/>
  </p:clrMapOvr>
  <p:transition spd="slow" advTm="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5"/>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49379F-6305-BBA2-FA13-C3CEF78C5434}"/>
              </a:ext>
            </a:extLst>
          </p:cNvPr>
          <p:cNvSpPr txBox="1"/>
          <p:nvPr/>
        </p:nvSpPr>
        <p:spPr>
          <a:xfrm>
            <a:off x="1536887" y="433720"/>
            <a:ext cx="4886327"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OPTION 5</a:t>
            </a:r>
          </a:p>
        </p:txBody>
      </p:sp>
      <p:pic>
        <p:nvPicPr>
          <p:cNvPr id="3" name="Picture 2">
            <a:extLst>
              <a:ext uri="{FF2B5EF4-FFF2-40B4-BE49-F238E27FC236}">
                <a16:creationId xmlns:a16="http://schemas.microsoft.com/office/drawing/2014/main" id="{E4738C01-771B-5C38-D534-CD2C47744EE3}"/>
              </a:ext>
            </a:extLst>
          </p:cNvPr>
          <p:cNvPicPr>
            <a:picLocks noChangeAspect="1"/>
          </p:cNvPicPr>
          <p:nvPr/>
        </p:nvPicPr>
        <p:blipFill>
          <a:blip r:embed="rId7"/>
          <a:stretch>
            <a:fillRect/>
          </a:stretch>
        </p:blipFill>
        <p:spPr>
          <a:xfrm>
            <a:off x="1649150" y="981655"/>
            <a:ext cx="8538255" cy="5697740"/>
          </a:xfrm>
          <a:prstGeom prst="rect">
            <a:avLst/>
          </a:prstGeom>
        </p:spPr>
      </p:pic>
    </p:spTree>
    <p:extLst>
      <p:ext uri="{BB962C8B-B14F-4D97-AF65-F5344CB8AC3E}">
        <p14:creationId xmlns:p14="http://schemas.microsoft.com/office/powerpoint/2010/main" val="3365575046"/>
      </p:ext>
    </p:extLst>
  </p:cSld>
  <p:clrMapOvr>
    <a:masterClrMapping/>
  </p:clrMapOvr>
  <p:transition spd="slow" advTm="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5"/>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6"/>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449379F-6305-BBA2-FA13-C3CEF78C5434}"/>
              </a:ext>
            </a:extLst>
          </p:cNvPr>
          <p:cNvSpPr txBox="1"/>
          <p:nvPr/>
        </p:nvSpPr>
        <p:spPr>
          <a:xfrm>
            <a:off x="1768579" y="1008197"/>
            <a:ext cx="4886327"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OPTION 6</a:t>
            </a:r>
          </a:p>
        </p:txBody>
      </p:sp>
      <p:pic>
        <p:nvPicPr>
          <p:cNvPr id="2" name="Picture 1">
            <a:extLst>
              <a:ext uri="{FF2B5EF4-FFF2-40B4-BE49-F238E27FC236}">
                <a16:creationId xmlns:a16="http://schemas.microsoft.com/office/drawing/2014/main" id="{64B1F709-A43C-7E6C-5E84-61F403BF1925}"/>
              </a:ext>
            </a:extLst>
          </p:cNvPr>
          <p:cNvPicPr>
            <a:picLocks noChangeAspect="1"/>
          </p:cNvPicPr>
          <p:nvPr/>
        </p:nvPicPr>
        <p:blipFill>
          <a:blip r:embed="rId8"/>
          <a:stretch>
            <a:fillRect/>
          </a:stretch>
        </p:blipFill>
        <p:spPr>
          <a:xfrm>
            <a:off x="1720720" y="1928811"/>
            <a:ext cx="3781953" cy="2600688"/>
          </a:xfrm>
          <a:prstGeom prst="rect">
            <a:avLst/>
          </a:prstGeom>
        </p:spPr>
      </p:pic>
      <p:pic>
        <p:nvPicPr>
          <p:cNvPr id="11" name="Picture 10">
            <a:extLst>
              <a:ext uri="{FF2B5EF4-FFF2-40B4-BE49-F238E27FC236}">
                <a16:creationId xmlns:a16="http://schemas.microsoft.com/office/drawing/2014/main" id="{6555B163-7425-E50F-D9F5-A158264FC32F}"/>
              </a:ext>
            </a:extLst>
          </p:cNvPr>
          <p:cNvPicPr>
            <a:picLocks noChangeAspect="1"/>
          </p:cNvPicPr>
          <p:nvPr/>
        </p:nvPicPr>
        <p:blipFill>
          <a:blip r:embed="rId9"/>
          <a:stretch>
            <a:fillRect/>
          </a:stretch>
        </p:blipFill>
        <p:spPr>
          <a:xfrm>
            <a:off x="6654907" y="410941"/>
            <a:ext cx="2832677" cy="5918554"/>
          </a:xfrm>
          <a:prstGeom prst="rect">
            <a:avLst/>
          </a:prstGeom>
        </p:spPr>
      </p:pic>
    </p:spTree>
    <p:extLst>
      <p:ext uri="{BB962C8B-B14F-4D97-AF65-F5344CB8AC3E}">
        <p14:creationId xmlns:p14="http://schemas.microsoft.com/office/powerpoint/2010/main" val="285615255"/>
      </p:ext>
    </p:extLst>
  </p:cSld>
  <p:clrMapOvr>
    <a:masterClrMapping/>
  </p:clrMapOvr>
  <p:transition spd="slow" advTm="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nature, mountain&#10;&#10;Description automatically generated">
            <a:extLst>
              <a:ext uri="{FF2B5EF4-FFF2-40B4-BE49-F238E27FC236}">
                <a16:creationId xmlns:a16="http://schemas.microsoft.com/office/drawing/2014/main" id="{4EA00484-6CC6-3664-3A7B-0907D37FB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1999" cy="6858000"/>
          </a:xfrm>
          <a:prstGeom prst="rect">
            <a:avLst/>
          </a:prstGeom>
        </p:spPr>
      </p:pic>
      <p:sp>
        <p:nvSpPr>
          <p:cNvPr id="10" name="TextBox 9">
            <a:extLst>
              <a:ext uri="{FF2B5EF4-FFF2-40B4-BE49-F238E27FC236}">
                <a16:creationId xmlns:a16="http://schemas.microsoft.com/office/drawing/2014/main" id="{41C31AD7-47C7-BAD8-2011-A6C8E3AE9553}"/>
              </a:ext>
            </a:extLst>
          </p:cNvPr>
          <p:cNvSpPr txBox="1"/>
          <p:nvPr/>
        </p:nvSpPr>
        <p:spPr>
          <a:xfrm>
            <a:off x="-105156003" y="-58268939"/>
            <a:ext cx="199868592" cy="127282075"/>
          </a:xfrm>
          <a:custGeom>
            <a:avLst/>
            <a:gdLst/>
            <a:ahLst/>
            <a:cxnLst/>
            <a:rect l="l" t="t" r="r" b="b"/>
            <a:pathLst>
              <a:path w="12192000" h="8120418">
                <a:moveTo>
                  <a:pt x="8900294" y="4186934"/>
                </a:moveTo>
                <a:cubicBezTo>
                  <a:pt x="8980662" y="4186934"/>
                  <a:pt x="9038705" y="4194376"/>
                  <a:pt x="9074423" y="4209259"/>
                </a:cubicBezTo>
                <a:cubicBezTo>
                  <a:pt x="9130234" y="4233071"/>
                  <a:pt x="9158139" y="4278464"/>
                  <a:pt x="9158139" y="4345436"/>
                </a:cubicBezTo>
                <a:cubicBezTo>
                  <a:pt x="9158139" y="4410176"/>
                  <a:pt x="9130978" y="4453337"/>
                  <a:pt x="9076656" y="4474917"/>
                </a:cubicBezTo>
                <a:cubicBezTo>
                  <a:pt x="9043914" y="4487567"/>
                  <a:pt x="8987359" y="4493892"/>
                  <a:pt x="8906992" y="4493892"/>
                </a:cubicBezTo>
                <a:cubicBezTo>
                  <a:pt x="8809509" y="4493892"/>
                  <a:pt x="8755931" y="4489241"/>
                  <a:pt x="8746257" y="4479940"/>
                </a:cubicBezTo>
                <a:cubicBezTo>
                  <a:pt x="8736583" y="4470638"/>
                  <a:pt x="8731747" y="4422083"/>
                  <a:pt x="8731747" y="4334274"/>
                </a:cubicBezTo>
                <a:cubicBezTo>
                  <a:pt x="8731747" y="4250186"/>
                  <a:pt x="8735839" y="4204608"/>
                  <a:pt x="8744025" y="4197538"/>
                </a:cubicBezTo>
                <a:cubicBezTo>
                  <a:pt x="8752210" y="4190469"/>
                  <a:pt x="8804300" y="4186934"/>
                  <a:pt x="8900294" y="4186934"/>
                </a:cubicBezTo>
                <a:close/>
                <a:moveTo>
                  <a:pt x="11099751" y="3787331"/>
                </a:moveTo>
                <a:cubicBezTo>
                  <a:pt x="11115378" y="3817096"/>
                  <a:pt x="11139934" y="3885557"/>
                  <a:pt x="11173421" y="3992714"/>
                </a:cubicBezTo>
                <a:cubicBezTo>
                  <a:pt x="11207651" y="4103591"/>
                  <a:pt x="11224766" y="4171307"/>
                  <a:pt x="11224766" y="4195864"/>
                </a:cubicBezTo>
                <a:cubicBezTo>
                  <a:pt x="11224766" y="4202561"/>
                  <a:pt x="11224022" y="4207770"/>
                  <a:pt x="11222534" y="4211491"/>
                </a:cubicBezTo>
                <a:cubicBezTo>
                  <a:pt x="11217325" y="4223397"/>
                  <a:pt x="11190164" y="4229350"/>
                  <a:pt x="11141051" y="4229350"/>
                </a:cubicBezTo>
                <a:cubicBezTo>
                  <a:pt x="11088217" y="4229350"/>
                  <a:pt x="11050265" y="4228606"/>
                  <a:pt x="11027197" y="4227118"/>
                </a:cubicBezTo>
                <a:cubicBezTo>
                  <a:pt x="10982549" y="4225630"/>
                  <a:pt x="10960224" y="4218188"/>
                  <a:pt x="10960224" y="4204794"/>
                </a:cubicBezTo>
                <a:cubicBezTo>
                  <a:pt x="10960224" y="4184702"/>
                  <a:pt x="10980316" y="4116613"/>
                  <a:pt x="11020500" y="4000527"/>
                </a:cubicBezTo>
                <a:cubicBezTo>
                  <a:pt x="11057707" y="3891138"/>
                  <a:pt x="11084124" y="3820073"/>
                  <a:pt x="11099751" y="3787331"/>
                </a:cubicBezTo>
                <a:close/>
                <a:moveTo>
                  <a:pt x="5448896" y="3641107"/>
                </a:moveTo>
                <a:cubicBezTo>
                  <a:pt x="5559029" y="3641107"/>
                  <a:pt x="5649442" y="3682035"/>
                  <a:pt x="5720135" y="3763890"/>
                </a:cubicBezTo>
                <a:cubicBezTo>
                  <a:pt x="5787852" y="3842025"/>
                  <a:pt x="5821710" y="3936903"/>
                  <a:pt x="5821710" y="4048524"/>
                </a:cubicBezTo>
                <a:cubicBezTo>
                  <a:pt x="5821710" y="4154936"/>
                  <a:pt x="5786736" y="4248326"/>
                  <a:pt x="5716787" y="4328693"/>
                </a:cubicBezTo>
                <a:cubicBezTo>
                  <a:pt x="5643117" y="4412781"/>
                  <a:pt x="5553820" y="4454825"/>
                  <a:pt x="5448896" y="4454825"/>
                </a:cubicBezTo>
                <a:cubicBezTo>
                  <a:pt x="5336531" y="4454825"/>
                  <a:pt x="5245374" y="4415013"/>
                  <a:pt x="5175424" y="4335390"/>
                </a:cubicBezTo>
                <a:cubicBezTo>
                  <a:pt x="5109196" y="4259488"/>
                  <a:pt x="5076082" y="4164610"/>
                  <a:pt x="5076082" y="4050757"/>
                </a:cubicBezTo>
                <a:cubicBezTo>
                  <a:pt x="5076082" y="3944344"/>
                  <a:pt x="5111428" y="3850211"/>
                  <a:pt x="5182122" y="3768355"/>
                </a:cubicBezTo>
                <a:cubicBezTo>
                  <a:pt x="5255047" y="3683523"/>
                  <a:pt x="5343972" y="3641107"/>
                  <a:pt x="5448896" y="3641107"/>
                </a:cubicBezTo>
                <a:close/>
                <a:moveTo>
                  <a:pt x="2486622" y="3641107"/>
                </a:moveTo>
                <a:cubicBezTo>
                  <a:pt x="2596755" y="3641107"/>
                  <a:pt x="2687168" y="3682035"/>
                  <a:pt x="2757861" y="3763890"/>
                </a:cubicBezTo>
                <a:cubicBezTo>
                  <a:pt x="2825577" y="3842025"/>
                  <a:pt x="2859436" y="3936903"/>
                  <a:pt x="2859436" y="4048524"/>
                </a:cubicBezTo>
                <a:cubicBezTo>
                  <a:pt x="2859436" y="4154936"/>
                  <a:pt x="2824462" y="4248326"/>
                  <a:pt x="2754513" y="4328693"/>
                </a:cubicBezTo>
                <a:cubicBezTo>
                  <a:pt x="2680842" y="4412781"/>
                  <a:pt x="2591545" y="4454825"/>
                  <a:pt x="2486622" y="4454825"/>
                </a:cubicBezTo>
                <a:cubicBezTo>
                  <a:pt x="2374257" y="4454825"/>
                  <a:pt x="2283099" y="4415013"/>
                  <a:pt x="2213150" y="4335390"/>
                </a:cubicBezTo>
                <a:cubicBezTo>
                  <a:pt x="2146921" y="4259488"/>
                  <a:pt x="2113807" y="4164610"/>
                  <a:pt x="2113807" y="4050757"/>
                </a:cubicBezTo>
                <a:cubicBezTo>
                  <a:pt x="2113807" y="3944344"/>
                  <a:pt x="2149154" y="3850211"/>
                  <a:pt x="2219847" y="3768355"/>
                </a:cubicBezTo>
                <a:cubicBezTo>
                  <a:pt x="2292773" y="3683523"/>
                  <a:pt x="2381698" y="3641107"/>
                  <a:pt x="2486622" y="3641107"/>
                </a:cubicBezTo>
                <a:close/>
                <a:moveTo>
                  <a:pt x="8852297" y="3577483"/>
                </a:moveTo>
                <a:cubicBezTo>
                  <a:pt x="8934153" y="3577483"/>
                  <a:pt x="8992940" y="3583064"/>
                  <a:pt x="9028659" y="3594226"/>
                </a:cubicBezTo>
                <a:cubicBezTo>
                  <a:pt x="9092655" y="3615062"/>
                  <a:pt x="9124653" y="3657478"/>
                  <a:pt x="9124653" y="3721474"/>
                </a:cubicBezTo>
                <a:cubicBezTo>
                  <a:pt x="9124653" y="3813004"/>
                  <a:pt x="9044658" y="3858768"/>
                  <a:pt x="8884667" y="3858768"/>
                </a:cubicBezTo>
                <a:cubicBezTo>
                  <a:pt x="8798347" y="3858768"/>
                  <a:pt x="8751094" y="3855420"/>
                  <a:pt x="8742909" y="3848722"/>
                </a:cubicBezTo>
                <a:cubicBezTo>
                  <a:pt x="8730258" y="3839793"/>
                  <a:pt x="8723933" y="3798121"/>
                  <a:pt x="8723933" y="3723707"/>
                </a:cubicBezTo>
                <a:cubicBezTo>
                  <a:pt x="8723933" y="3709568"/>
                  <a:pt x="8725235" y="3688174"/>
                  <a:pt x="8727840" y="3659525"/>
                </a:cubicBezTo>
                <a:cubicBezTo>
                  <a:pt x="8730444" y="3630875"/>
                  <a:pt x="8731747" y="3609481"/>
                  <a:pt x="8731747" y="3595342"/>
                </a:cubicBezTo>
                <a:cubicBezTo>
                  <a:pt x="8731747" y="3583436"/>
                  <a:pt x="8771930" y="3577483"/>
                  <a:pt x="8852297" y="3577483"/>
                </a:cubicBezTo>
                <a:close/>
                <a:moveTo>
                  <a:pt x="3905326" y="3267176"/>
                </a:moveTo>
                <a:cubicBezTo>
                  <a:pt x="3880769" y="3267176"/>
                  <a:pt x="3844306" y="3268479"/>
                  <a:pt x="3795937" y="3271083"/>
                </a:cubicBezTo>
                <a:cubicBezTo>
                  <a:pt x="3747568" y="3273688"/>
                  <a:pt x="3711105" y="3274990"/>
                  <a:pt x="3686549" y="3274990"/>
                </a:cubicBezTo>
                <a:cubicBezTo>
                  <a:pt x="3664968" y="3274990"/>
                  <a:pt x="3632040" y="3273874"/>
                  <a:pt x="3587764" y="3271641"/>
                </a:cubicBezTo>
                <a:cubicBezTo>
                  <a:pt x="3543488" y="3269409"/>
                  <a:pt x="3510187" y="3268293"/>
                  <a:pt x="3487863" y="3268293"/>
                </a:cubicBezTo>
                <a:cubicBezTo>
                  <a:pt x="3465539" y="3268293"/>
                  <a:pt x="3454377" y="3276478"/>
                  <a:pt x="3454377" y="3292849"/>
                </a:cubicBezTo>
                <a:cubicBezTo>
                  <a:pt x="3454377" y="3379170"/>
                  <a:pt x="3456981" y="3508464"/>
                  <a:pt x="3462190" y="3680733"/>
                </a:cubicBezTo>
                <a:cubicBezTo>
                  <a:pt x="3467399" y="3853001"/>
                  <a:pt x="3470004" y="3982296"/>
                  <a:pt x="3470004" y="4068616"/>
                </a:cubicBezTo>
                <a:cubicBezTo>
                  <a:pt x="3470004" y="4149727"/>
                  <a:pt x="3468702" y="4271208"/>
                  <a:pt x="3466097" y="4433059"/>
                </a:cubicBezTo>
                <a:cubicBezTo>
                  <a:pt x="3463493" y="4594909"/>
                  <a:pt x="3462190" y="4716390"/>
                  <a:pt x="3462190" y="4797502"/>
                </a:cubicBezTo>
                <a:cubicBezTo>
                  <a:pt x="3462190" y="4816849"/>
                  <a:pt x="3472980" y="4828383"/>
                  <a:pt x="3494560" y="4832104"/>
                </a:cubicBezTo>
                <a:cubicBezTo>
                  <a:pt x="3557068" y="4835825"/>
                  <a:pt x="3605065" y="4837313"/>
                  <a:pt x="3638551" y="4836569"/>
                </a:cubicBezTo>
                <a:lnTo>
                  <a:pt x="3972298" y="4841034"/>
                </a:lnTo>
                <a:cubicBezTo>
                  <a:pt x="4005040" y="4841778"/>
                  <a:pt x="4088384" y="4843638"/>
                  <a:pt x="4222329" y="4846615"/>
                </a:cubicBezTo>
                <a:cubicBezTo>
                  <a:pt x="4325021" y="4849591"/>
                  <a:pt x="4408364" y="4851080"/>
                  <a:pt x="4472361" y="4851080"/>
                </a:cubicBezTo>
                <a:cubicBezTo>
                  <a:pt x="4499150" y="4851080"/>
                  <a:pt x="4514405" y="4850336"/>
                  <a:pt x="4518126" y="4848847"/>
                </a:cubicBezTo>
                <a:cubicBezTo>
                  <a:pt x="4530032" y="4845127"/>
                  <a:pt x="4537845" y="4833592"/>
                  <a:pt x="4541566" y="4814245"/>
                </a:cubicBezTo>
                <a:cubicBezTo>
                  <a:pt x="4560169" y="4721971"/>
                  <a:pt x="4569472" y="4612211"/>
                  <a:pt x="4569472" y="4484963"/>
                </a:cubicBezTo>
                <a:cubicBezTo>
                  <a:pt x="4569472" y="4467847"/>
                  <a:pt x="4559425" y="4459290"/>
                  <a:pt x="4539333" y="4459290"/>
                </a:cubicBezTo>
                <a:cubicBezTo>
                  <a:pt x="4472361" y="4459290"/>
                  <a:pt x="4372088" y="4462824"/>
                  <a:pt x="4238515" y="4469894"/>
                </a:cubicBezTo>
                <a:cubicBezTo>
                  <a:pt x="4104942" y="4476963"/>
                  <a:pt x="4004668" y="4480498"/>
                  <a:pt x="3937696" y="4480498"/>
                </a:cubicBezTo>
                <a:cubicBezTo>
                  <a:pt x="3919092" y="4480498"/>
                  <a:pt x="3909419" y="4480498"/>
                  <a:pt x="3908674" y="4480498"/>
                </a:cubicBezTo>
                <a:cubicBezTo>
                  <a:pt x="3898257" y="4478265"/>
                  <a:pt x="3892675" y="4472684"/>
                  <a:pt x="3891931" y="4463755"/>
                </a:cubicBezTo>
                <a:cubicBezTo>
                  <a:pt x="3891187" y="4454825"/>
                  <a:pt x="3890443" y="4445895"/>
                  <a:pt x="3889699" y="4436966"/>
                </a:cubicBezTo>
                <a:cubicBezTo>
                  <a:pt x="3888955" y="4393061"/>
                  <a:pt x="3888583" y="4323484"/>
                  <a:pt x="3888583" y="4228234"/>
                </a:cubicBezTo>
                <a:lnTo>
                  <a:pt x="3889699" y="3933554"/>
                </a:lnTo>
                <a:cubicBezTo>
                  <a:pt x="3900861" y="3653013"/>
                  <a:pt x="3910907" y="3442794"/>
                  <a:pt x="3919837" y="3302895"/>
                </a:cubicBezTo>
                <a:lnTo>
                  <a:pt x="3920952" y="3288385"/>
                </a:lnTo>
                <a:cubicBezTo>
                  <a:pt x="3921697" y="3274246"/>
                  <a:pt x="3916488" y="3267176"/>
                  <a:pt x="3905326" y="3267176"/>
                </a:cubicBezTo>
                <a:close/>
                <a:moveTo>
                  <a:pt x="9776074" y="3266060"/>
                </a:moveTo>
                <a:cubicBezTo>
                  <a:pt x="9758958" y="3266060"/>
                  <a:pt x="9750401" y="3274246"/>
                  <a:pt x="9750401" y="3290617"/>
                </a:cubicBezTo>
                <a:cubicBezTo>
                  <a:pt x="9750401" y="3370240"/>
                  <a:pt x="9753005" y="3489674"/>
                  <a:pt x="9758214" y="3648921"/>
                </a:cubicBezTo>
                <a:cubicBezTo>
                  <a:pt x="9763423" y="3808167"/>
                  <a:pt x="9766028" y="3927601"/>
                  <a:pt x="9766028" y="4007224"/>
                </a:cubicBezTo>
                <a:cubicBezTo>
                  <a:pt x="9766028" y="4101730"/>
                  <a:pt x="9759330" y="4299672"/>
                  <a:pt x="9745936" y="4601049"/>
                </a:cubicBezTo>
                <a:cubicBezTo>
                  <a:pt x="9740076" y="4726064"/>
                  <a:pt x="9736779" y="4791828"/>
                  <a:pt x="9736047" y="4798339"/>
                </a:cubicBezTo>
                <a:lnTo>
                  <a:pt x="9736033" y="4798396"/>
                </a:lnTo>
                <a:lnTo>
                  <a:pt x="9735890" y="4797502"/>
                </a:lnTo>
                <a:cubicBezTo>
                  <a:pt x="9735890" y="4798246"/>
                  <a:pt x="9735903" y="4798688"/>
                  <a:pt x="9735929" y="4798827"/>
                </a:cubicBezTo>
                <a:lnTo>
                  <a:pt x="9736033" y="4798396"/>
                </a:lnTo>
                <a:lnTo>
                  <a:pt x="9737913" y="4810129"/>
                </a:lnTo>
                <a:cubicBezTo>
                  <a:pt x="9741959" y="4821430"/>
                  <a:pt x="9752075" y="4828756"/>
                  <a:pt x="9768260" y="4832104"/>
                </a:cubicBezTo>
                <a:cubicBezTo>
                  <a:pt x="9798026" y="4838057"/>
                  <a:pt x="9867231" y="4841034"/>
                  <a:pt x="9975875" y="4841034"/>
                </a:cubicBezTo>
                <a:cubicBezTo>
                  <a:pt x="10056987" y="4841034"/>
                  <a:pt x="10121727" y="4838057"/>
                  <a:pt x="10170096" y="4832104"/>
                </a:cubicBezTo>
                <a:cubicBezTo>
                  <a:pt x="10187955" y="4829872"/>
                  <a:pt x="10197629" y="4828383"/>
                  <a:pt x="10199117" y="4827639"/>
                </a:cubicBezTo>
                <a:cubicBezTo>
                  <a:pt x="10205815" y="4823919"/>
                  <a:pt x="10209163" y="4814617"/>
                  <a:pt x="10209163" y="4799734"/>
                </a:cubicBezTo>
                <a:cubicBezTo>
                  <a:pt x="10209163" y="4711925"/>
                  <a:pt x="10206931" y="4579841"/>
                  <a:pt x="10202466" y="4403479"/>
                </a:cubicBezTo>
                <a:cubicBezTo>
                  <a:pt x="10198001" y="4227118"/>
                  <a:pt x="10195769" y="4095033"/>
                  <a:pt x="10195769" y="4007224"/>
                </a:cubicBezTo>
                <a:cubicBezTo>
                  <a:pt x="10195769" y="3927601"/>
                  <a:pt x="10200048" y="3808167"/>
                  <a:pt x="10208605" y="3648921"/>
                </a:cubicBezTo>
                <a:cubicBezTo>
                  <a:pt x="10217163" y="3489674"/>
                  <a:pt x="10221442" y="3370240"/>
                  <a:pt x="10221442" y="3290617"/>
                </a:cubicBezTo>
                <a:cubicBezTo>
                  <a:pt x="10221442" y="3274246"/>
                  <a:pt x="10210652" y="3266060"/>
                  <a:pt x="10189072" y="3266060"/>
                </a:cubicBezTo>
                <a:cubicBezTo>
                  <a:pt x="10166003" y="3266060"/>
                  <a:pt x="10131959" y="3267176"/>
                  <a:pt x="10086938" y="3269409"/>
                </a:cubicBezTo>
                <a:cubicBezTo>
                  <a:pt x="10041918" y="3271641"/>
                  <a:pt x="10007873" y="3272758"/>
                  <a:pt x="9984805" y="3272758"/>
                </a:cubicBezTo>
                <a:cubicBezTo>
                  <a:pt x="9961737" y="3272758"/>
                  <a:pt x="9926948" y="3271641"/>
                  <a:pt x="9880439" y="3269409"/>
                </a:cubicBezTo>
                <a:cubicBezTo>
                  <a:pt x="9833930" y="3267176"/>
                  <a:pt x="9799142" y="3266060"/>
                  <a:pt x="9776074" y="3266060"/>
                </a:cubicBezTo>
                <a:close/>
                <a:moveTo>
                  <a:pt x="8575477" y="3261596"/>
                </a:moveTo>
                <a:cubicBezTo>
                  <a:pt x="8427393" y="3261596"/>
                  <a:pt x="8341259" y="3263084"/>
                  <a:pt x="8317074" y="3266060"/>
                </a:cubicBezTo>
                <a:cubicBezTo>
                  <a:pt x="8292890" y="3269037"/>
                  <a:pt x="8281170" y="3277594"/>
                  <a:pt x="8281914" y="3291733"/>
                </a:cubicBezTo>
                <a:lnTo>
                  <a:pt x="8283030" y="3307360"/>
                </a:lnTo>
                <a:cubicBezTo>
                  <a:pt x="8288983" y="3429399"/>
                  <a:pt x="8293076" y="3520928"/>
                  <a:pt x="8295308" y="3581948"/>
                </a:cubicBezTo>
                <a:cubicBezTo>
                  <a:pt x="8304238" y="3820073"/>
                  <a:pt x="8308703" y="3982296"/>
                  <a:pt x="8308703" y="4068616"/>
                </a:cubicBezTo>
                <a:cubicBezTo>
                  <a:pt x="8308703" y="4148983"/>
                  <a:pt x="8304052" y="4269906"/>
                  <a:pt x="8294750" y="4431384"/>
                </a:cubicBezTo>
                <a:cubicBezTo>
                  <a:pt x="8285448" y="4592863"/>
                  <a:pt x="8280798" y="4713414"/>
                  <a:pt x="8280798" y="4793037"/>
                </a:cubicBezTo>
                <a:cubicBezTo>
                  <a:pt x="8280798" y="4811640"/>
                  <a:pt x="8291588" y="4823174"/>
                  <a:pt x="8313168" y="4827639"/>
                </a:cubicBezTo>
                <a:cubicBezTo>
                  <a:pt x="8365258" y="4838801"/>
                  <a:pt x="8528596" y="4844382"/>
                  <a:pt x="8803184" y="4844382"/>
                </a:cubicBezTo>
                <a:cubicBezTo>
                  <a:pt x="8820299" y="4844382"/>
                  <a:pt x="8846716" y="4844382"/>
                  <a:pt x="8882435" y="4844382"/>
                </a:cubicBezTo>
                <a:cubicBezTo>
                  <a:pt x="8917410" y="4845127"/>
                  <a:pt x="8944199" y="4845499"/>
                  <a:pt x="8962802" y="4845499"/>
                </a:cubicBezTo>
                <a:cubicBezTo>
                  <a:pt x="9207624" y="4845499"/>
                  <a:pt x="9378776" y="4793781"/>
                  <a:pt x="9476259" y="4690345"/>
                </a:cubicBezTo>
                <a:cubicBezTo>
                  <a:pt x="9561835" y="4600304"/>
                  <a:pt x="9604624" y="4486823"/>
                  <a:pt x="9604624" y="4349901"/>
                </a:cubicBezTo>
                <a:cubicBezTo>
                  <a:pt x="9604624" y="4284417"/>
                  <a:pt x="9591229" y="4222653"/>
                  <a:pt x="9564440" y="4164610"/>
                </a:cubicBezTo>
                <a:cubicBezTo>
                  <a:pt x="9534674" y="4099870"/>
                  <a:pt x="9493746" y="4052617"/>
                  <a:pt x="9441657" y="4022851"/>
                </a:cubicBezTo>
                <a:cubicBezTo>
                  <a:pt x="9422308" y="4011689"/>
                  <a:pt x="9412635" y="4003504"/>
                  <a:pt x="9412635" y="3998295"/>
                </a:cubicBezTo>
                <a:cubicBezTo>
                  <a:pt x="9412635" y="4000527"/>
                  <a:pt x="9426402" y="3986389"/>
                  <a:pt x="9453935" y="3955879"/>
                </a:cubicBezTo>
                <a:cubicBezTo>
                  <a:pt x="9485189" y="3920904"/>
                  <a:pt x="9510489" y="3885929"/>
                  <a:pt x="9529837" y="3850955"/>
                </a:cubicBezTo>
                <a:cubicBezTo>
                  <a:pt x="9556626" y="3801842"/>
                  <a:pt x="9570021" y="3755333"/>
                  <a:pt x="9570021" y="3711429"/>
                </a:cubicBezTo>
                <a:cubicBezTo>
                  <a:pt x="9570021" y="3543253"/>
                  <a:pt x="9512350" y="3423818"/>
                  <a:pt x="9397008" y="3353125"/>
                </a:cubicBezTo>
                <a:cubicBezTo>
                  <a:pt x="9309944" y="3300291"/>
                  <a:pt x="9174882" y="3270525"/>
                  <a:pt x="8991824" y="3263828"/>
                </a:cubicBezTo>
                <a:cubicBezTo>
                  <a:pt x="8951640" y="3262340"/>
                  <a:pt x="8812858" y="3261596"/>
                  <a:pt x="8575477" y="3261596"/>
                </a:cubicBezTo>
                <a:close/>
                <a:moveTo>
                  <a:pt x="8038505" y="3254898"/>
                </a:moveTo>
                <a:cubicBezTo>
                  <a:pt x="8019902" y="3254898"/>
                  <a:pt x="7991438" y="3256759"/>
                  <a:pt x="7953115" y="3260479"/>
                </a:cubicBezTo>
                <a:cubicBezTo>
                  <a:pt x="7914792" y="3264200"/>
                  <a:pt x="7886329" y="3266060"/>
                  <a:pt x="7867725" y="3266060"/>
                </a:cubicBezTo>
                <a:cubicBezTo>
                  <a:pt x="7845401" y="3266060"/>
                  <a:pt x="7812473" y="3264944"/>
                  <a:pt x="7768940" y="3262712"/>
                </a:cubicBezTo>
                <a:cubicBezTo>
                  <a:pt x="7725408" y="3260479"/>
                  <a:pt x="7692852" y="3259363"/>
                  <a:pt x="7671272" y="3259363"/>
                </a:cubicBezTo>
                <a:cubicBezTo>
                  <a:pt x="7656389" y="3259363"/>
                  <a:pt x="7642623" y="3273874"/>
                  <a:pt x="7629972" y="3302895"/>
                </a:cubicBezTo>
                <a:cubicBezTo>
                  <a:pt x="7482632" y="3617667"/>
                  <a:pt x="7371383" y="3853187"/>
                  <a:pt x="7296225" y="4009457"/>
                </a:cubicBezTo>
                <a:cubicBezTo>
                  <a:pt x="7269436" y="4065267"/>
                  <a:pt x="7251949" y="4093173"/>
                  <a:pt x="7243763" y="4093173"/>
                </a:cubicBezTo>
                <a:cubicBezTo>
                  <a:pt x="7228136" y="4093173"/>
                  <a:pt x="7208789" y="4068988"/>
                  <a:pt x="7185720" y="4020619"/>
                </a:cubicBezTo>
                <a:lnTo>
                  <a:pt x="6859787" y="3305128"/>
                </a:lnTo>
                <a:cubicBezTo>
                  <a:pt x="6844904" y="3273874"/>
                  <a:pt x="6833370" y="3258247"/>
                  <a:pt x="6825184" y="3258247"/>
                </a:cubicBezTo>
                <a:cubicBezTo>
                  <a:pt x="6784256" y="3258247"/>
                  <a:pt x="6722865" y="3259549"/>
                  <a:pt x="6641009" y="3262154"/>
                </a:cubicBezTo>
                <a:cubicBezTo>
                  <a:pt x="6559154" y="3264758"/>
                  <a:pt x="6497762" y="3266060"/>
                  <a:pt x="6456834" y="3266060"/>
                </a:cubicBezTo>
                <a:cubicBezTo>
                  <a:pt x="6424836" y="3266060"/>
                  <a:pt x="6409209" y="3273502"/>
                  <a:pt x="6409954" y="3288385"/>
                </a:cubicBezTo>
                <a:lnTo>
                  <a:pt x="6411070" y="3307360"/>
                </a:lnTo>
                <a:cubicBezTo>
                  <a:pt x="6417023" y="3429399"/>
                  <a:pt x="6420372" y="3521300"/>
                  <a:pt x="6421116" y="3583064"/>
                </a:cubicBezTo>
                <a:cubicBezTo>
                  <a:pt x="6428557" y="3820445"/>
                  <a:pt x="6432278" y="3982296"/>
                  <a:pt x="6432278" y="4068616"/>
                </a:cubicBezTo>
                <a:cubicBezTo>
                  <a:pt x="6432278" y="4149727"/>
                  <a:pt x="6428371" y="4271580"/>
                  <a:pt x="6420558" y="4434175"/>
                </a:cubicBezTo>
                <a:cubicBezTo>
                  <a:pt x="6412744" y="4596770"/>
                  <a:pt x="6408837" y="4718623"/>
                  <a:pt x="6408837" y="4799734"/>
                </a:cubicBezTo>
                <a:cubicBezTo>
                  <a:pt x="6408837" y="4811640"/>
                  <a:pt x="6410512" y="4820012"/>
                  <a:pt x="6413860" y="4824849"/>
                </a:cubicBezTo>
                <a:cubicBezTo>
                  <a:pt x="6417209" y="4829686"/>
                  <a:pt x="6426325" y="4832104"/>
                  <a:pt x="6441208" y="4832104"/>
                </a:cubicBezTo>
                <a:lnTo>
                  <a:pt x="6814022" y="4832104"/>
                </a:lnTo>
                <a:cubicBezTo>
                  <a:pt x="6834858" y="4832104"/>
                  <a:pt x="6845276" y="4819082"/>
                  <a:pt x="6845276" y="4793037"/>
                </a:cubicBezTo>
                <a:cubicBezTo>
                  <a:pt x="6845276" y="4720111"/>
                  <a:pt x="6843416" y="4610722"/>
                  <a:pt x="6839695" y="4464871"/>
                </a:cubicBezTo>
                <a:cubicBezTo>
                  <a:pt x="6835974" y="4319019"/>
                  <a:pt x="6834114" y="4209631"/>
                  <a:pt x="6834114" y="4136705"/>
                </a:cubicBezTo>
                <a:cubicBezTo>
                  <a:pt x="6834114" y="4121822"/>
                  <a:pt x="6836718" y="4111032"/>
                  <a:pt x="6841927" y="4104335"/>
                </a:cubicBezTo>
                <a:cubicBezTo>
                  <a:pt x="6847136" y="4108800"/>
                  <a:pt x="6850485" y="4112892"/>
                  <a:pt x="6851973" y="4116613"/>
                </a:cubicBezTo>
                <a:cubicBezTo>
                  <a:pt x="6886948" y="4190283"/>
                  <a:pt x="6939410" y="4309717"/>
                  <a:pt x="7009359" y="4474917"/>
                </a:cubicBezTo>
                <a:cubicBezTo>
                  <a:pt x="7074843" y="4631186"/>
                  <a:pt x="7127677" y="4750249"/>
                  <a:pt x="7167861" y="4832104"/>
                </a:cubicBezTo>
                <a:cubicBezTo>
                  <a:pt x="7175302" y="4846987"/>
                  <a:pt x="7198371" y="4854428"/>
                  <a:pt x="7237066" y="4854428"/>
                </a:cubicBezTo>
                <a:cubicBezTo>
                  <a:pt x="7263111" y="4854428"/>
                  <a:pt x="7277994" y="4854056"/>
                  <a:pt x="7281714" y="4853312"/>
                </a:cubicBezTo>
                <a:cubicBezTo>
                  <a:pt x="7292876" y="4850336"/>
                  <a:pt x="7302178" y="4840290"/>
                  <a:pt x="7309620" y="4823174"/>
                </a:cubicBezTo>
                <a:cubicBezTo>
                  <a:pt x="7363198" y="4691462"/>
                  <a:pt x="7416776" y="4559377"/>
                  <a:pt x="7470354" y="4426920"/>
                </a:cubicBezTo>
                <a:cubicBezTo>
                  <a:pt x="7561883" y="4201445"/>
                  <a:pt x="7611741" y="4086475"/>
                  <a:pt x="7619926" y="4082010"/>
                </a:cubicBezTo>
                <a:cubicBezTo>
                  <a:pt x="7626624" y="4083499"/>
                  <a:pt x="7629972" y="4095033"/>
                  <a:pt x="7629972" y="4116613"/>
                </a:cubicBezTo>
                <a:cubicBezTo>
                  <a:pt x="7629972" y="4191771"/>
                  <a:pt x="7627182" y="4304509"/>
                  <a:pt x="7621601" y="4454825"/>
                </a:cubicBezTo>
                <a:cubicBezTo>
                  <a:pt x="7616020" y="4605141"/>
                  <a:pt x="7613229" y="4717879"/>
                  <a:pt x="7613229" y="4793037"/>
                </a:cubicBezTo>
                <a:cubicBezTo>
                  <a:pt x="7613229" y="4819082"/>
                  <a:pt x="7624019" y="4832104"/>
                  <a:pt x="7645599" y="4832104"/>
                </a:cubicBezTo>
                <a:lnTo>
                  <a:pt x="8040738" y="4832104"/>
                </a:lnTo>
                <a:cubicBezTo>
                  <a:pt x="8062318" y="4832104"/>
                  <a:pt x="8073108" y="4820570"/>
                  <a:pt x="8073108" y="4797502"/>
                </a:cubicBezTo>
                <a:cubicBezTo>
                  <a:pt x="8073108" y="4717134"/>
                  <a:pt x="8069759" y="4595840"/>
                  <a:pt x="8063062" y="4433617"/>
                </a:cubicBezTo>
                <a:cubicBezTo>
                  <a:pt x="8056365" y="4271394"/>
                  <a:pt x="8053016" y="4149727"/>
                  <a:pt x="8053016" y="4068616"/>
                </a:cubicBezTo>
                <a:cubicBezTo>
                  <a:pt x="8053016" y="3980807"/>
                  <a:pt x="8056179" y="3849653"/>
                  <a:pt x="8062504" y="3675152"/>
                </a:cubicBezTo>
                <a:cubicBezTo>
                  <a:pt x="8068829" y="3500651"/>
                  <a:pt x="8071992" y="3369496"/>
                  <a:pt x="8071992" y="3281687"/>
                </a:cubicBezTo>
                <a:cubicBezTo>
                  <a:pt x="8071992" y="3263828"/>
                  <a:pt x="8060830" y="3254898"/>
                  <a:pt x="8038505" y="3254898"/>
                </a:cubicBezTo>
                <a:close/>
                <a:moveTo>
                  <a:pt x="10903298" y="3239271"/>
                </a:moveTo>
                <a:cubicBezTo>
                  <a:pt x="10891391" y="3239271"/>
                  <a:pt x="10880974" y="3253410"/>
                  <a:pt x="10872044" y="3281687"/>
                </a:cubicBezTo>
                <a:cubicBezTo>
                  <a:pt x="10856417" y="3330801"/>
                  <a:pt x="10757446" y="3602040"/>
                  <a:pt x="10575132" y="4095405"/>
                </a:cubicBezTo>
                <a:cubicBezTo>
                  <a:pt x="10406956" y="4551563"/>
                  <a:pt x="10322868" y="4789316"/>
                  <a:pt x="10322868" y="4808664"/>
                </a:cubicBezTo>
                <a:cubicBezTo>
                  <a:pt x="10322868" y="4830244"/>
                  <a:pt x="10379795" y="4841034"/>
                  <a:pt x="10493648" y="4841034"/>
                </a:cubicBezTo>
                <a:cubicBezTo>
                  <a:pt x="10638012" y="4841034"/>
                  <a:pt x="10722844" y="4838057"/>
                  <a:pt x="10748144" y="4832104"/>
                </a:cubicBezTo>
                <a:cubicBezTo>
                  <a:pt x="10768236" y="4826895"/>
                  <a:pt x="10785351" y="4793409"/>
                  <a:pt x="10799490" y="4731645"/>
                </a:cubicBezTo>
                <a:cubicBezTo>
                  <a:pt x="10815117" y="4663928"/>
                  <a:pt x="10829256" y="4624117"/>
                  <a:pt x="10841906" y="4612211"/>
                </a:cubicBezTo>
                <a:cubicBezTo>
                  <a:pt x="10850092" y="4605513"/>
                  <a:pt x="10917436" y="4602165"/>
                  <a:pt x="11043940" y="4602165"/>
                </a:cubicBezTo>
                <a:cubicBezTo>
                  <a:pt x="11231464" y="4602165"/>
                  <a:pt x="11331179" y="4604769"/>
                  <a:pt x="11343085" y="4609978"/>
                </a:cubicBezTo>
                <a:cubicBezTo>
                  <a:pt x="11357224" y="4617420"/>
                  <a:pt x="11376943" y="4674718"/>
                  <a:pt x="11402244" y="4781875"/>
                </a:cubicBezTo>
                <a:cubicBezTo>
                  <a:pt x="11408941" y="4810152"/>
                  <a:pt x="11424940" y="4826895"/>
                  <a:pt x="11450241" y="4832104"/>
                </a:cubicBezTo>
                <a:cubicBezTo>
                  <a:pt x="11480751" y="4838057"/>
                  <a:pt x="11549212" y="4841034"/>
                  <a:pt x="11655624" y="4841034"/>
                </a:cubicBezTo>
                <a:cubicBezTo>
                  <a:pt x="11771710" y="4841034"/>
                  <a:pt x="11840915" y="4838057"/>
                  <a:pt x="11863239" y="4832104"/>
                </a:cubicBezTo>
                <a:cubicBezTo>
                  <a:pt x="11881843" y="4826895"/>
                  <a:pt x="11891144" y="4817593"/>
                  <a:pt x="11891144" y="4804199"/>
                </a:cubicBezTo>
                <a:cubicBezTo>
                  <a:pt x="11891144" y="4784107"/>
                  <a:pt x="11802592" y="4543750"/>
                  <a:pt x="11625486" y="4083127"/>
                </a:cubicBezTo>
                <a:cubicBezTo>
                  <a:pt x="11449125" y="3625480"/>
                  <a:pt x="11342713" y="3357590"/>
                  <a:pt x="11306250" y="3279455"/>
                </a:cubicBezTo>
                <a:cubicBezTo>
                  <a:pt x="11294344" y="3254898"/>
                  <a:pt x="11281321" y="3242620"/>
                  <a:pt x="11267182" y="3242620"/>
                </a:cubicBezTo>
                <a:cubicBezTo>
                  <a:pt x="11247835" y="3242620"/>
                  <a:pt x="11218627" y="3243922"/>
                  <a:pt x="11179560" y="3246527"/>
                </a:cubicBezTo>
                <a:cubicBezTo>
                  <a:pt x="11140493" y="3249131"/>
                  <a:pt x="11110913" y="3250433"/>
                  <a:pt x="11090821" y="3250433"/>
                </a:cubicBezTo>
                <a:cubicBezTo>
                  <a:pt x="11069985" y="3250433"/>
                  <a:pt x="11038545" y="3248573"/>
                  <a:pt x="10996501" y="3244852"/>
                </a:cubicBezTo>
                <a:cubicBezTo>
                  <a:pt x="10954457" y="3241132"/>
                  <a:pt x="10923390" y="3239271"/>
                  <a:pt x="10903298" y="3239271"/>
                </a:cubicBezTo>
                <a:close/>
                <a:moveTo>
                  <a:pt x="1016572" y="3229225"/>
                </a:moveTo>
                <a:cubicBezTo>
                  <a:pt x="794818" y="3229225"/>
                  <a:pt x="612131" y="3311825"/>
                  <a:pt x="468512" y="3477024"/>
                </a:cubicBezTo>
                <a:cubicBezTo>
                  <a:pt x="330846" y="3634782"/>
                  <a:pt x="262013" y="3826770"/>
                  <a:pt x="262013" y="4052989"/>
                </a:cubicBezTo>
                <a:cubicBezTo>
                  <a:pt x="262013" y="4286649"/>
                  <a:pt x="332334" y="4480126"/>
                  <a:pt x="472977" y="4633419"/>
                </a:cubicBezTo>
                <a:cubicBezTo>
                  <a:pt x="617340" y="4791921"/>
                  <a:pt x="805608" y="4871172"/>
                  <a:pt x="1037780" y="4871172"/>
                </a:cubicBezTo>
                <a:cubicBezTo>
                  <a:pt x="1264743" y="4871172"/>
                  <a:pt x="1446685" y="4789688"/>
                  <a:pt x="1583607" y="4626721"/>
                </a:cubicBezTo>
                <a:cubicBezTo>
                  <a:pt x="1599234" y="4607374"/>
                  <a:pt x="1607047" y="4591747"/>
                  <a:pt x="1607047" y="4579841"/>
                </a:cubicBezTo>
                <a:cubicBezTo>
                  <a:pt x="1607047" y="4571655"/>
                  <a:pt x="1579886" y="4526262"/>
                  <a:pt x="1525564" y="4443663"/>
                </a:cubicBezTo>
                <a:cubicBezTo>
                  <a:pt x="1472730" y="4364040"/>
                  <a:pt x="1440360" y="4317531"/>
                  <a:pt x="1428454" y="4304136"/>
                </a:cubicBezTo>
                <a:cubicBezTo>
                  <a:pt x="1421012" y="4295951"/>
                  <a:pt x="1413571" y="4291858"/>
                  <a:pt x="1406129" y="4291858"/>
                </a:cubicBezTo>
                <a:cubicBezTo>
                  <a:pt x="1402408" y="4291858"/>
                  <a:pt x="1384177" y="4305997"/>
                  <a:pt x="1351435" y="4334274"/>
                </a:cubicBezTo>
                <a:cubicBezTo>
                  <a:pt x="1311996" y="4367760"/>
                  <a:pt x="1273300" y="4393805"/>
                  <a:pt x="1235349" y="4412409"/>
                </a:cubicBezTo>
                <a:cubicBezTo>
                  <a:pt x="1177306" y="4440686"/>
                  <a:pt x="1115915" y="4454825"/>
                  <a:pt x="1051174" y="4454825"/>
                </a:cubicBezTo>
                <a:cubicBezTo>
                  <a:pt x="941786" y="4454825"/>
                  <a:pt x="854349" y="4413153"/>
                  <a:pt x="788865" y="4329809"/>
                </a:cubicBezTo>
                <a:cubicBezTo>
                  <a:pt x="728589" y="4253163"/>
                  <a:pt x="698452" y="4158285"/>
                  <a:pt x="698452" y="4045176"/>
                </a:cubicBezTo>
                <a:cubicBezTo>
                  <a:pt x="698452" y="3933554"/>
                  <a:pt x="728589" y="3839793"/>
                  <a:pt x="788865" y="3763890"/>
                </a:cubicBezTo>
                <a:cubicBezTo>
                  <a:pt x="854349" y="3682035"/>
                  <a:pt x="941786" y="3641107"/>
                  <a:pt x="1051174" y="3641107"/>
                </a:cubicBezTo>
                <a:cubicBezTo>
                  <a:pt x="1114426" y="3641107"/>
                  <a:pt x="1175446" y="3655990"/>
                  <a:pt x="1234233" y="3685756"/>
                </a:cubicBezTo>
                <a:cubicBezTo>
                  <a:pt x="1272928" y="3705847"/>
                  <a:pt x="1312368" y="3733753"/>
                  <a:pt x="1352551" y="3769471"/>
                </a:cubicBezTo>
                <a:cubicBezTo>
                  <a:pt x="1386038" y="3799237"/>
                  <a:pt x="1404641" y="3814120"/>
                  <a:pt x="1408362" y="3814120"/>
                </a:cubicBezTo>
                <a:cubicBezTo>
                  <a:pt x="1417291" y="3814120"/>
                  <a:pt x="1424733" y="3811143"/>
                  <a:pt x="1430686" y="3805190"/>
                </a:cubicBezTo>
                <a:cubicBezTo>
                  <a:pt x="1444081" y="3794028"/>
                  <a:pt x="1476637" y="3743055"/>
                  <a:pt x="1528355" y="3652269"/>
                </a:cubicBezTo>
                <a:cubicBezTo>
                  <a:pt x="1580072" y="3561484"/>
                  <a:pt x="1605931" y="3509022"/>
                  <a:pt x="1605931" y="3494884"/>
                </a:cubicBezTo>
                <a:cubicBezTo>
                  <a:pt x="1605931" y="3482233"/>
                  <a:pt x="1598490" y="3467722"/>
                  <a:pt x="1583607" y="3451351"/>
                </a:cubicBezTo>
                <a:cubicBezTo>
                  <a:pt x="1446685" y="3303267"/>
                  <a:pt x="1257673" y="3229225"/>
                  <a:pt x="1016572" y="3229225"/>
                </a:cubicBezTo>
                <a:close/>
                <a:moveTo>
                  <a:pt x="5448896" y="3224761"/>
                </a:moveTo>
                <a:cubicBezTo>
                  <a:pt x="5218957" y="3224761"/>
                  <a:pt x="5028085" y="3305500"/>
                  <a:pt x="4876280" y="3466978"/>
                </a:cubicBezTo>
                <a:cubicBezTo>
                  <a:pt x="4727452" y="3624736"/>
                  <a:pt x="4653038" y="3819329"/>
                  <a:pt x="4653038" y="4050757"/>
                </a:cubicBezTo>
                <a:cubicBezTo>
                  <a:pt x="4653038" y="4281440"/>
                  <a:pt x="4727452" y="4475289"/>
                  <a:pt x="4876280" y="4632302"/>
                </a:cubicBezTo>
                <a:cubicBezTo>
                  <a:pt x="5028085" y="4793037"/>
                  <a:pt x="5218957" y="4873404"/>
                  <a:pt x="5448896" y="4873404"/>
                </a:cubicBezTo>
                <a:cubicBezTo>
                  <a:pt x="5680324" y="4873404"/>
                  <a:pt x="5871568" y="4793781"/>
                  <a:pt x="6022628" y="4634535"/>
                </a:cubicBezTo>
                <a:cubicBezTo>
                  <a:pt x="6170712" y="4477521"/>
                  <a:pt x="6244754" y="4282928"/>
                  <a:pt x="6244754" y="4050757"/>
                </a:cubicBezTo>
                <a:cubicBezTo>
                  <a:pt x="6244754" y="3820817"/>
                  <a:pt x="6169968" y="3626224"/>
                  <a:pt x="6020396" y="3466978"/>
                </a:cubicBezTo>
                <a:cubicBezTo>
                  <a:pt x="5867847" y="3305500"/>
                  <a:pt x="5677347" y="3224761"/>
                  <a:pt x="5448896" y="3224761"/>
                </a:cubicBezTo>
                <a:close/>
                <a:moveTo>
                  <a:pt x="2486622" y="3224761"/>
                </a:moveTo>
                <a:cubicBezTo>
                  <a:pt x="2256682" y="3224761"/>
                  <a:pt x="2065810" y="3305500"/>
                  <a:pt x="1914006" y="3466978"/>
                </a:cubicBezTo>
                <a:cubicBezTo>
                  <a:pt x="1765177" y="3624736"/>
                  <a:pt x="1690763" y="3819329"/>
                  <a:pt x="1690763" y="4050757"/>
                </a:cubicBezTo>
                <a:cubicBezTo>
                  <a:pt x="1690763" y="4281440"/>
                  <a:pt x="1765177" y="4475289"/>
                  <a:pt x="1914006" y="4632302"/>
                </a:cubicBezTo>
                <a:cubicBezTo>
                  <a:pt x="2065810" y="4793037"/>
                  <a:pt x="2256682" y="4873404"/>
                  <a:pt x="2486622" y="4873404"/>
                </a:cubicBezTo>
                <a:cubicBezTo>
                  <a:pt x="2718050" y="4873404"/>
                  <a:pt x="2909293" y="4793781"/>
                  <a:pt x="3060354" y="4634535"/>
                </a:cubicBezTo>
                <a:cubicBezTo>
                  <a:pt x="3208438" y="4477521"/>
                  <a:pt x="3282480" y="4282928"/>
                  <a:pt x="3282480" y="4050757"/>
                </a:cubicBezTo>
                <a:cubicBezTo>
                  <a:pt x="3282480" y="3820817"/>
                  <a:pt x="3207694" y="3626224"/>
                  <a:pt x="3058122" y="3466978"/>
                </a:cubicBezTo>
                <a:cubicBezTo>
                  <a:pt x="2905573" y="3305500"/>
                  <a:pt x="2715073" y="3224761"/>
                  <a:pt x="2486622" y="3224761"/>
                </a:cubicBezTo>
                <a:close/>
                <a:moveTo>
                  <a:pt x="0" y="0"/>
                </a:moveTo>
                <a:lnTo>
                  <a:pt x="12192000" y="0"/>
                </a:lnTo>
                <a:lnTo>
                  <a:pt x="12192000" y="8120418"/>
                </a:lnTo>
                <a:lnTo>
                  <a:pt x="0" y="8120418"/>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8000" dirty="0">
              <a:solidFill>
                <a:schemeClr val="bg1"/>
              </a:solidFill>
              <a:latin typeface="Berlin Sans FB Demi" panose="020E0802020502020306" pitchFamily="34" charset="0"/>
            </a:endParaRPr>
          </a:p>
        </p:txBody>
      </p:sp>
    </p:spTree>
    <p:extLst>
      <p:ext uri="{BB962C8B-B14F-4D97-AF65-F5344CB8AC3E}">
        <p14:creationId xmlns:p14="http://schemas.microsoft.com/office/powerpoint/2010/main" val="494826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y be an image of mountain, cloud and text">
            <a:extLst>
              <a:ext uri="{FF2B5EF4-FFF2-40B4-BE49-F238E27FC236}">
                <a16:creationId xmlns:a16="http://schemas.microsoft.com/office/drawing/2014/main" id="{945EAC09-8BB2-38E2-018D-696C687F5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485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icrosoft’s PowerApps changing the digital landscape">
            <a:extLst>
              <a:ext uri="{FF2B5EF4-FFF2-40B4-BE49-F238E27FC236}">
                <a16:creationId xmlns:a16="http://schemas.microsoft.com/office/drawing/2014/main" id="{A88608CB-A132-5AD6-75D2-EC2C3A3E1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806C3240-BB25-8352-2B05-F0488520D535}"/>
                  </a:ext>
                </a:extLst>
              </p:cNvPr>
              <p:cNvGraphicFramePr>
                <a:graphicFrameLocks noChangeAspect="1"/>
              </p:cNvGraphicFramePr>
              <p:nvPr>
                <p:extLst>
                  <p:ext uri="{D42A27DB-BD31-4B8C-83A1-F6EECF244321}">
                    <p14:modId xmlns:p14="http://schemas.microsoft.com/office/powerpoint/2010/main" val="362066394"/>
                  </p:ext>
                </p:extLst>
              </p:nvPr>
            </p:nvGraphicFramePr>
            <p:xfrm>
              <a:off x="1422400" y="4076700"/>
              <a:ext cx="3048000" cy="1714500"/>
            </p:xfrm>
            <a:graphic>
              <a:graphicData uri="http://schemas.microsoft.com/office/powerpoint/2016/sectionzoom">
                <psez:sectionZm>
                  <psez:sectionZmObj sectionId="{B9F2E2FB-69B8-4E2B-A52B-B93550BFC520}">
                    <psez:zmPr id="{283E4797-19B7-4472-B7F9-D6878A150812}" transitionDur="1000" showBg="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 name="Section Zoom 5">
                <a:hlinkClick r:id="rId5" action="ppaction://hlinksldjump"/>
                <a:extLst>
                  <a:ext uri="{FF2B5EF4-FFF2-40B4-BE49-F238E27FC236}">
                    <a16:creationId xmlns:a16="http://schemas.microsoft.com/office/drawing/2014/main" id="{806C3240-BB25-8352-2B05-F0488520D535}"/>
                  </a:ext>
                </a:extLst>
              </p:cNvPr>
              <p:cNvPicPr>
                <a:picLocks noGrp="1" noRot="1" noChangeAspect="1" noMove="1" noResize="1" noEditPoints="1" noAdjustHandles="1" noChangeArrowheads="1" noChangeShapeType="1"/>
              </p:cNvPicPr>
              <p:nvPr/>
            </p:nvPicPr>
            <p:blipFill>
              <a:blip r:embed="rId6"/>
              <a:stretch>
                <a:fillRect/>
              </a:stretch>
            </p:blipFill>
            <p:spPr>
              <a:xfrm>
                <a:off x="1422400" y="407670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439A1BA6-4470-C6E4-A7DA-D2573A0309EA}"/>
                  </a:ext>
                </a:extLst>
              </p:cNvPr>
              <p:cNvGraphicFramePr>
                <a:graphicFrameLocks noChangeAspect="1"/>
              </p:cNvGraphicFramePr>
              <p:nvPr>
                <p:extLst>
                  <p:ext uri="{D42A27DB-BD31-4B8C-83A1-F6EECF244321}">
                    <p14:modId xmlns:p14="http://schemas.microsoft.com/office/powerpoint/2010/main" val="51954315"/>
                  </p:ext>
                </p:extLst>
              </p:nvPr>
            </p:nvGraphicFramePr>
            <p:xfrm>
              <a:off x="4165600" y="3009900"/>
              <a:ext cx="3048000" cy="1714500"/>
            </p:xfrm>
            <a:graphic>
              <a:graphicData uri="http://schemas.microsoft.com/office/powerpoint/2016/sectionzoom">
                <psez:sectionZm>
                  <psez:sectionZmObj sectionId="{959E352D-FE7E-4CD3-8130-B4FC241178A7}">
                    <psez:zmPr id="{B6A6B3C0-4831-41E5-B86E-222573C997B6}"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8" name="Section Zoom 7">
                <a:hlinkClick r:id="rId8" action="ppaction://hlinksldjump"/>
                <a:extLst>
                  <a:ext uri="{FF2B5EF4-FFF2-40B4-BE49-F238E27FC236}">
                    <a16:creationId xmlns:a16="http://schemas.microsoft.com/office/drawing/2014/main" id="{439A1BA6-4470-C6E4-A7DA-D2573A0309EA}"/>
                  </a:ext>
                </a:extLst>
              </p:cNvPr>
              <p:cNvPicPr>
                <a:picLocks noGrp="1" noRot="1" noChangeAspect="1" noMove="1" noResize="1" noEditPoints="1" noAdjustHandles="1" noChangeArrowheads="1" noChangeShapeType="1"/>
              </p:cNvPicPr>
              <p:nvPr/>
            </p:nvPicPr>
            <p:blipFill>
              <a:blip r:embed="rId9"/>
              <a:stretch>
                <a:fillRect/>
              </a:stretch>
            </p:blipFill>
            <p:spPr>
              <a:xfrm>
                <a:off x="4165600" y="3009900"/>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9B2A5B23-182C-C500-1381-B5A06A3C5DD2}"/>
                  </a:ext>
                </a:extLst>
              </p:cNvPr>
              <p:cNvGraphicFramePr>
                <a:graphicFrameLocks noChangeAspect="1"/>
              </p:cNvGraphicFramePr>
              <p:nvPr>
                <p:extLst>
                  <p:ext uri="{D42A27DB-BD31-4B8C-83A1-F6EECF244321}">
                    <p14:modId xmlns:p14="http://schemas.microsoft.com/office/powerpoint/2010/main" val="3493450236"/>
                  </p:ext>
                </p:extLst>
              </p:nvPr>
            </p:nvGraphicFramePr>
            <p:xfrm>
              <a:off x="6858000" y="2057400"/>
              <a:ext cx="3048000" cy="1714500"/>
            </p:xfrm>
            <a:graphic>
              <a:graphicData uri="http://schemas.microsoft.com/office/powerpoint/2016/sectionzoom">
                <psez:sectionZm>
                  <psez:sectionZmObj sectionId="{C4124472-383A-438F-9E49-FC31FF12270E}">
                    <psez:zmPr id="{B2B1EB41-A19D-4A54-B7EE-3E1DCA502E40}"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10" name="Section Zoom 9">
                <a:hlinkClick r:id="rId11" action="ppaction://hlinksldjump"/>
                <a:extLst>
                  <a:ext uri="{FF2B5EF4-FFF2-40B4-BE49-F238E27FC236}">
                    <a16:creationId xmlns:a16="http://schemas.microsoft.com/office/drawing/2014/main" id="{9B2A5B23-182C-C500-1381-B5A06A3C5DD2}"/>
                  </a:ext>
                </a:extLst>
              </p:cNvPr>
              <p:cNvPicPr>
                <a:picLocks noGrp="1" noRot="1" noChangeAspect="1" noMove="1" noResize="1" noEditPoints="1" noAdjustHandles="1" noChangeArrowheads="1" noChangeShapeType="1"/>
              </p:cNvPicPr>
              <p:nvPr/>
            </p:nvPicPr>
            <p:blipFill>
              <a:blip r:embed="rId12"/>
              <a:stretch>
                <a:fillRect/>
              </a:stretch>
            </p:blipFill>
            <p:spPr>
              <a:xfrm>
                <a:off x="6858000" y="2057400"/>
                <a:ext cx="3048000" cy="1714500"/>
              </a:xfrm>
              <a:prstGeom prst="rect">
                <a:avLst/>
              </a:prstGeom>
            </p:spPr>
          </p:pic>
        </mc:Fallback>
      </mc:AlternateContent>
    </p:spTree>
    <p:extLst>
      <p:ext uri="{BB962C8B-B14F-4D97-AF65-F5344CB8AC3E}">
        <p14:creationId xmlns:p14="http://schemas.microsoft.com/office/powerpoint/2010/main" val="1353816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1438"/>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B6C7F4D7-1240-84A9-9CEC-0303C8F20A4E}"/>
              </a:ext>
            </a:extLst>
          </p:cNvPr>
          <p:cNvSpPr/>
          <p:nvPr/>
        </p:nvSpPr>
        <p:spPr>
          <a:xfrm>
            <a:off x="3276600" y="749300"/>
            <a:ext cx="5638800" cy="53594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B8C651A-8D30-458F-83AE-EC8349CABA29}"/>
              </a:ext>
            </a:extLst>
          </p:cNvPr>
          <p:cNvSpPr txBox="1"/>
          <p:nvPr/>
        </p:nvSpPr>
        <p:spPr>
          <a:xfrm>
            <a:off x="3765550" y="3187700"/>
            <a:ext cx="4660900" cy="2862322"/>
          </a:xfrm>
          <a:prstGeom prst="rect">
            <a:avLst/>
          </a:prstGeom>
          <a:noFill/>
        </p:spPr>
        <p:txBody>
          <a:bodyPr wrap="square" rtlCol="0">
            <a:spAutoFit/>
          </a:bodyPr>
          <a:lstStyle/>
          <a:p>
            <a:pPr algn="ctr"/>
            <a:r>
              <a:rPr lang="en-US" sz="6000" dirty="0">
                <a:solidFill>
                  <a:schemeClr val="bg1"/>
                </a:solidFill>
                <a:latin typeface="Berlin Sans FB Demi" panose="020E0802020502020306" pitchFamily="34" charset="0"/>
              </a:rPr>
              <a:t>Checklist Form / Web page</a:t>
            </a:r>
          </a:p>
        </p:txBody>
      </p:sp>
      <p:pic>
        <p:nvPicPr>
          <p:cNvPr id="2050" name="Picture 2" descr="What you need to improve Your HTML &amp; CSS Skills">
            <a:extLst>
              <a:ext uri="{FF2B5EF4-FFF2-40B4-BE49-F238E27FC236}">
                <a16:creationId xmlns:a16="http://schemas.microsoft.com/office/drawing/2014/main" id="{CBDF103A-D825-B11D-FF56-7B89E34AB91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93756" y="961952"/>
            <a:ext cx="4604488" cy="2302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29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algn="ctr"/>
            <a:r>
              <a:rPr lang="en-US" sz="6000" dirty="0">
                <a:solidFill>
                  <a:schemeClr val="bg1"/>
                </a:solidFill>
                <a:effectLst>
                  <a:outerShdw blurRad="254000" dist="38100" dir="2700000" algn="tl" rotWithShape="0">
                    <a:prstClr val="black">
                      <a:alpha val="40000"/>
                    </a:prstClr>
                  </a:outerShdw>
                </a:effectLst>
                <a:latin typeface="Berlin Sans FB Demi" panose="020E0802020502020306" pitchFamily="34" charset="0"/>
              </a:rPr>
              <a:t>Checklist Form</a:t>
            </a:r>
          </a:p>
        </p:txBody>
      </p:sp>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20E2030-A767-BB5D-BB7E-B6B38DFC4790}"/>
              </a:ext>
            </a:extLst>
          </p:cNvPr>
          <p:cNvSpPr txBox="1"/>
          <p:nvPr/>
        </p:nvSpPr>
        <p:spPr>
          <a:xfrm>
            <a:off x="3474460" y="3031791"/>
            <a:ext cx="5014514" cy="646331"/>
          </a:xfrm>
          <a:prstGeom prst="rect">
            <a:avLst/>
          </a:prstGeom>
          <a:noFill/>
        </p:spPr>
        <p:txBody>
          <a:bodyPr wrap="none" rtlCol="0">
            <a:spAutoFit/>
          </a:bodyPr>
          <a:lstStyle/>
          <a:p>
            <a:r>
              <a:rPr lang="en-US" sz="3600" dirty="0">
                <a:solidFill>
                  <a:schemeClr val="bg1"/>
                </a:solidFill>
                <a:latin typeface="Berlin Sans FB Demi" panose="020E0802020502020306" pitchFamily="34" charset="0"/>
              </a:rPr>
              <a:t>USE OF HTML AND CSS </a:t>
            </a:r>
          </a:p>
        </p:txBody>
      </p:sp>
      <p:pic>
        <p:nvPicPr>
          <p:cNvPr id="2" name="Picture 2" descr="What you need to improve Your HTML &amp; CSS Skills">
            <a:extLst>
              <a:ext uri="{FF2B5EF4-FFF2-40B4-BE49-F238E27FC236}">
                <a16:creationId xmlns:a16="http://schemas.microsoft.com/office/drawing/2014/main" id="{D055452E-0161-AA18-3F98-D62ECBB9D42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793754" y="-382772"/>
            <a:ext cx="4604488" cy="2302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569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5"/>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6"/>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Quinta Los Santos, San Jose Costa Rica">
            <a:hlinkClick r:id="rId8"/>
            <a:extLst>
              <a:ext uri="{FF2B5EF4-FFF2-40B4-BE49-F238E27FC236}">
                <a16:creationId xmlns:a16="http://schemas.microsoft.com/office/drawing/2014/main" id="{296E6757-3378-AB09-8743-BF74DEC0B2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7825" y="478966"/>
            <a:ext cx="20764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6357A05-45D8-061E-7CC4-57AF317A0A87}"/>
              </a:ext>
            </a:extLst>
          </p:cNvPr>
          <p:cNvPicPr>
            <a:picLocks noChangeAspect="1"/>
          </p:cNvPicPr>
          <p:nvPr/>
        </p:nvPicPr>
        <p:blipFill>
          <a:blip r:embed="rId10"/>
          <a:stretch>
            <a:fillRect/>
          </a:stretch>
        </p:blipFill>
        <p:spPr>
          <a:xfrm>
            <a:off x="3904567" y="418575"/>
            <a:ext cx="6899958" cy="1457415"/>
          </a:xfrm>
          <a:prstGeom prst="rect">
            <a:avLst/>
          </a:prstGeom>
        </p:spPr>
      </p:pic>
      <p:sp>
        <p:nvSpPr>
          <p:cNvPr id="9" name="Rectangle 8">
            <a:extLst>
              <a:ext uri="{FF2B5EF4-FFF2-40B4-BE49-F238E27FC236}">
                <a16:creationId xmlns:a16="http://schemas.microsoft.com/office/drawing/2014/main" id="{907357F8-6A95-EE6F-A539-F64263EB087C}"/>
              </a:ext>
            </a:extLst>
          </p:cNvPr>
          <p:cNvSpPr/>
          <p:nvPr/>
        </p:nvSpPr>
        <p:spPr>
          <a:xfrm>
            <a:off x="10044450" y="763546"/>
            <a:ext cx="760075" cy="3350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C35005A-76DD-35E2-33D4-0332EA1F44B4}"/>
              </a:ext>
            </a:extLst>
          </p:cNvPr>
          <p:cNvPicPr>
            <a:picLocks noChangeAspect="1"/>
          </p:cNvPicPr>
          <p:nvPr/>
        </p:nvPicPr>
        <p:blipFill>
          <a:blip r:embed="rId11"/>
          <a:stretch>
            <a:fillRect/>
          </a:stretch>
        </p:blipFill>
        <p:spPr>
          <a:xfrm>
            <a:off x="1647825" y="1943124"/>
            <a:ext cx="2312343" cy="4808111"/>
          </a:xfrm>
          <a:prstGeom prst="rect">
            <a:avLst/>
          </a:prstGeom>
        </p:spPr>
      </p:pic>
      <p:pic>
        <p:nvPicPr>
          <p:cNvPr id="11" name="Picture 10">
            <a:extLst>
              <a:ext uri="{FF2B5EF4-FFF2-40B4-BE49-F238E27FC236}">
                <a16:creationId xmlns:a16="http://schemas.microsoft.com/office/drawing/2014/main" id="{A3F918F1-3D8A-D62F-5EFD-6A5B37190466}"/>
              </a:ext>
            </a:extLst>
          </p:cNvPr>
          <p:cNvPicPr>
            <a:picLocks noChangeAspect="1"/>
          </p:cNvPicPr>
          <p:nvPr/>
        </p:nvPicPr>
        <p:blipFill>
          <a:blip r:embed="rId12"/>
          <a:stretch>
            <a:fillRect/>
          </a:stretch>
        </p:blipFill>
        <p:spPr>
          <a:xfrm>
            <a:off x="4498728" y="2226361"/>
            <a:ext cx="6045447" cy="3976355"/>
          </a:xfrm>
          <a:prstGeom prst="rect">
            <a:avLst/>
          </a:prstGeom>
        </p:spPr>
      </p:pic>
    </p:spTree>
    <p:extLst>
      <p:ext uri="{BB962C8B-B14F-4D97-AF65-F5344CB8AC3E}">
        <p14:creationId xmlns:p14="http://schemas.microsoft.com/office/powerpoint/2010/main" val="2545665242"/>
      </p:ext>
    </p:extLst>
  </p:cSld>
  <p:clrMapOvr>
    <a:masterClrMapping/>
  </p:clrMapOvr>
  <p:transition spd="slow" advTm="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0616D7C-85DE-4A54-C1EE-CE09515BFF81}"/>
              </a:ext>
            </a:extLst>
          </p:cNvPr>
          <p:cNvSpPr/>
          <p:nvPr/>
        </p:nvSpPr>
        <p:spPr>
          <a:xfrm>
            <a:off x="-1898652" y="-2089152"/>
            <a:ext cx="15989300" cy="11036300"/>
          </a:xfrm>
          <a:prstGeom prst="ellipse">
            <a:avLst/>
          </a:prstGeom>
          <a:solidFill>
            <a:srgbClr val="4D1077">
              <a:alpha val="40000"/>
            </a:s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BOUNCE EMAIL PROJECT </a:t>
            </a:r>
          </a:p>
        </p:txBody>
      </p:sp>
      <p:pic>
        <p:nvPicPr>
          <p:cNvPr id="11266" name="Picture 2" descr="Microsoft Power Automate Desktopとは？具体的にできることを解説 | BizAppチャンネル">
            <a:extLst>
              <a:ext uri="{FF2B5EF4-FFF2-40B4-BE49-F238E27FC236}">
                <a16:creationId xmlns:a16="http://schemas.microsoft.com/office/drawing/2014/main" id="{FCDD2893-130C-3CA2-0323-8B2E6307D66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t="15684" b="15684"/>
          <a:stretch/>
        </p:blipFill>
        <p:spPr bwMode="auto">
          <a:xfrm>
            <a:off x="-1" y="-1"/>
            <a:ext cx="1219199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32678E-3BFE-E38B-10F0-07413E64FA62}"/>
              </a:ext>
            </a:extLst>
          </p:cNvPr>
          <p:cNvPicPr>
            <a:picLocks noChangeAspect="1"/>
          </p:cNvPicPr>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B6A8741-26F2-A4D6-5089-9AA320060D2B}"/>
              </a:ext>
            </a:extLst>
          </p:cNvPr>
          <p:cNvSpPr txBox="1"/>
          <p:nvPr/>
        </p:nvSpPr>
        <p:spPr>
          <a:xfrm>
            <a:off x="2686050" y="1536700"/>
            <a:ext cx="708025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Berlin Sans FB Demi" panose="020E0802020502020306" pitchFamily="34" charset="0"/>
                <a:ea typeface="+mn-ea"/>
                <a:cs typeface="+mn-cs"/>
              </a:rPr>
              <a:t>POWER </a:t>
            </a:r>
            <a:r>
              <a:rPr kumimoji="0" lang="en-US" sz="6000" b="0" i="0" u="none" strike="noStrike" kern="1200" cap="none" spc="0" normalizeH="0" baseline="0" noProof="0" dirty="0">
                <a:ln>
                  <a:noFill/>
                </a:ln>
                <a:solidFill>
                  <a:prstClr val="white"/>
                </a:solidFill>
                <a:effectLst>
                  <a:outerShdw blurRad="254000" dist="38100" dir="2700000" algn="tl" rotWithShape="0">
                    <a:prstClr val="black">
                      <a:alpha val="40000"/>
                    </a:prstClr>
                  </a:outerShdw>
                </a:effectLst>
                <a:uLnTx/>
                <a:uFillTx/>
                <a:latin typeface="Berlin Sans FB Demi" panose="020E0802020502020306" pitchFamily="34" charset="0"/>
                <a:ea typeface="+mn-ea"/>
                <a:cs typeface="+mn-cs"/>
              </a:rPr>
              <a:t>AUTOMATE</a:t>
            </a:r>
          </a:p>
        </p:txBody>
      </p:sp>
      <p:pic>
        <p:nvPicPr>
          <p:cNvPr id="6" name="Picture 5">
            <a:extLst>
              <a:ext uri="{FF2B5EF4-FFF2-40B4-BE49-F238E27FC236}">
                <a16:creationId xmlns:a16="http://schemas.microsoft.com/office/drawing/2014/main" id="{05220DBB-0F89-410C-A832-0B92AED1ACCD}"/>
              </a:ext>
            </a:extLst>
          </p:cNvPr>
          <p:cNvPicPr>
            <a:picLocks noChangeAspect="1"/>
          </p:cNvPicPr>
          <p:nvPr/>
        </p:nvPicPr>
        <p:blipFill rotWithShape="1">
          <a:blip r:embed="rId5"/>
          <a:srcRect l="21481" t="27592" r="24815" b="28518"/>
          <a:stretch/>
        </p:blipFill>
        <p:spPr>
          <a:xfrm>
            <a:off x="5254623" y="410941"/>
            <a:ext cx="1682750" cy="1375213"/>
          </a:xfrm>
          <a:prstGeom prst="rect">
            <a:avLst/>
          </a:prstGeom>
        </p:spPr>
      </p:pic>
      <p:sp>
        <p:nvSpPr>
          <p:cNvPr id="8" name="Rectangle: Rounded Corners 7">
            <a:extLst>
              <a:ext uri="{FF2B5EF4-FFF2-40B4-BE49-F238E27FC236}">
                <a16:creationId xmlns:a16="http://schemas.microsoft.com/office/drawing/2014/main" id="{899E76F3-6284-4804-390F-EA4AB6889C52}"/>
              </a:ext>
            </a:extLst>
          </p:cNvPr>
          <p:cNvSpPr/>
          <p:nvPr/>
        </p:nvSpPr>
        <p:spPr>
          <a:xfrm>
            <a:off x="612777" y="1256963"/>
            <a:ext cx="520698" cy="2590800"/>
          </a:xfrm>
          <a:prstGeom prst="roundRect">
            <a:avLst>
              <a:gd name="adj" fmla="val 45935"/>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458" name="Picture 2" descr="Free Background Images For Apps – osakayuku.com">
            <a:extLst>
              <a:ext uri="{FF2B5EF4-FFF2-40B4-BE49-F238E27FC236}">
                <a16:creationId xmlns:a16="http://schemas.microsoft.com/office/drawing/2014/main" id="{9B9F430E-D37E-AB14-98D7-BD4375B897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E34D631-03D1-087E-9E6A-74223392767F}"/>
              </a:ext>
            </a:extLst>
          </p:cNvPr>
          <p:cNvPicPr>
            <a:picLocks noChangeAspect="1"/>
          </p:cNvPicPr>
          <p:nvPr/>
        </p:nvPicPr>
        <p:blipFill>
          <a:blip r:embed="rId7"/>
          <a:stretch>
            <a:fillRect/>
          </a:stretch>
        </p:blipFill>
        <p:spPr>
          <a:xfrm>
            <a:off x="2119643" y="240743"/>
            <a:ext cx="7952710" cy="6116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479566"/>
      </p:ext>
    </p:extLst>
  </p:cSld>
  <p:clrMapOvr>
    <a:masterClrMapping/>
  </p:clrMapOvr>
  <p:transition spd="slow" advTm="0">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3ef5274-90b8-4b3f-8a76-b4c36a43e904}" enabled="1" method="Standard" siteId="{61e6eeb3-5fd7-4aaa-ae3c-61e8deb09b79}" contentBits="0" removed="0"/>
</clbl:labelList>
</file>

<file path=docProps/app.xml><?xml version="1.0" encoding="utf-8"?>
<Properties xmlns="http://schemas.openxmlformats.org/officeDocument/2006/extended-properties" xmlns:vt="http://schemas.openxmlformats.org/officeDocument/2006/docPropsVTypes">
  <TotalTime>3297</TotalTime>
  <Words>535</Words>
  <Application>Microsoft Office PowerPoint</Application>
  <PresentationFormat>Widescreen</PresentationFormat>
  <Paragraphs>75</Paragraphs>
  <Slides>23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Berlin Sans FB Demi</vt:lpstr>
      <vt:lpstr>Calibri</vt:lpstr>
      <vt:lpstr>Calibri Light</vt:lpstr>
      <vt:lpstr>Consolas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Felipe Patiño Mayorga</dc:creator>
  <cp:lastModifiedBy>Patino Mayorga, Felipe</cp:lastModifiedBy>
  <cp:revision>4</cp:revision>
  <dcterms:created xsi:type="dcterms:W3CDTF">2023-03-29T14:45:18Z</dcterms:created>
  <dcterms:modified xsi:type="dcterms:W3CDTF">2023-07-15T19:38:25Z</dcterms:modified>
</cp:coreProperties>
</file>